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77" r:id="rId2"/>
    <p:sldId id="274" r:id="rId3"/>
    <p:sldId id="399" r:id="rId4"/>
    <p:sldId id="401" r:id="rId5"/>
    <p:sldId id="411" r:id="rId6"/>
    <p:sldId id="400" r:id="rId7"/>
    <p:sldId id="407" r:id="rId8"/>
    <p:sldId id="363" r:id="rId9"/>
    <p:sldId id="408" r:id="rId10"/>
    <p:sldId id="413" r:id="rId11"/>
    <p:sldId id="416" r:id="rId12"/>
    <p:sldId id="417" r:id="rId13"/>
    <p:sldId id="419" r:id="rId14"/>
  </p:sldIdLst>
  <p:sldSz cx="12192000" cy="6858000"/>
  <p:notesSz cx="6858000" cy="9144000"/>
  <p:embeddedFontLst>
    <p:embeddedFont>
      <p:font typeface="Andika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58AC5-EFFA-4F87-B73A-50DE86D0F1F3}" v="1" dt="2023-08-29T12:04:47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66" autoAdjust="0"/>
  </p:normalViewPr>
  <p:slideViewPr>
    <p:cSldViewPr snapToGrid="0">
      <p:cViewPr varScale="1">
        <p:scale>
          <a:sx n="80" d="100"/>
          <a:sy n="80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082725F6-D08B-447D-82F8-3831E7BB4304}"/>
    <pc:docChg chg="custSel delSld modSld sldOrd">
      <pc:chgData name="Glen Jones" userId="e846aaca-4b24-4b13-b0d0-f2308e16b284" providerId="ADAL" clId="{082725F6-D08B-447D-82F8-3831E7BB4304}" dt="2023-08-01T11:32:24.731" v="45" actId="47"/>
      <pc:docMkLst>
        <pc:docMk/>
      </pc:docMkLst>
      <pc:sldChg chg="modSp mod">
        <pc:chgData name="Glen Jones" userId="e846aaca-4b24-4b13-b0d0-f2308e16b284" providerId="ADAL" clId="{082725F6-D08B-447D-82F8-3831E7BB4304}" dt="2023-08-01T11:30:27.681" v="40" actId="207"/>
        <pc:sldMkLst>
          <pc:docMk/>
          <pc:sldMk cId="1726495688" sldId="363"/>
        </pc:sldMkLst>
        <pc:spChg chg="mod">
          <ac:chgData name="Glen Jones" userId="e846aaca-4b24-4b13-b0d0-f2308e16b284" providerId="ADAL" clId="{082725F6-D08B-447D-82F8-3831E7BB4304}" dt="2023-08-01T11:30:27.681" v="40" actId="207"/>
          <ac:spMkLst>
            <pc:docMk/>
            <pc:sldMk cId="1726495688" sldId="363"/>
            <ac:spMk id="9" creationId="{C859B0E4-9C61-3231-3B3F-5AD4325A7891}"/>
          </ac:spMkLst>
        </pc:spChg>
      </pc:sldChg>
      <pc:sldChg chg="delSp modSp mod delAnim modAnim">
        <pc:chgData name="Glen Jones" userId="e846aaca-4b24-4b13-b0d0-f2308e16b284" providerId="ADAL" clId="{082725F6-D08B-447D-82F8-3831E7BB4304}" dt="2023-08-01T11:26:22.835" v="13" actId="20577"/>
        <pc:sldMkLst>
          <pc:docMk/>
          <pc:sldMk cId="224955279" sldId="399"/>
        </pc:sldMkLst>
        <pc:spChg chg="mod">
          <ac:chgData name="Glen Jones" userId="e846aaca-4b24-4b13-b0d0-f2308e16b284" providerId="ADAL" clId="{082725F6-D08B-447D-82F8-3831E7BB4304}" dt="2023-08-01T11:26:22.835" v="13" actId="20577"/>
          <ac:spMkLst>
            <pc:docMk/>
            <pc:sldMk cId="224955279" sldId="399"/>
            <ac:spMk id="4" creationId="{FE1AB7AD-68CE-215B-E419-95F1DEEDAE73}"/>
          </ac:spMkLst>
        </pc:spChg>
        <pc:picChg chg="del">
          <ac:chgData name="Glen Jones" userId="e846aaca-4b24-4b13-b0d0-f2308e16b284" providerId="ADAL" clId="{082725F6-D08B-447D-82F8-3831E7BB4304}" dt="2023-08-01T11:26:06.486" v="0" actId="478"/>
          <ac:picMkLst>
            <pc:docMk/>
            <pc:sldMk cId="224955279" sldId="399"/>
            <ac:picMk id="7" creationId="{4C0974FA-DCCE-F769-A6A4-64A65870FC1F}"/>
          </ac:picMkLst>
        </pc:picChg>
      </pc:sldChg>
      <pc:sldChg chg="del ord">
        <pc:chgData name="Glen Jones" userId="e846aaca-4b24-4b13-b0d0-f2308e16b284" providerId="ADAL" clId="{082725F6-D08B-447D-82F8-3831E7BB4304}" dt="2023-08-01T11:32:13.179" v="44" actId="47"/>
        <pc:sldMkLst>
          <pc:docMk/>
          <pc:sldMk cId="1492365385" sldId="406"/>
        </pc:sldMkLst>
      </pc:sldChg>
      <pc:sldChg chg="modSp mod">
        <pc:chgData name="Glen Jones" userId="e846aaca-4b24-4b13-b0d0-f2308e16b284" providerId="ADAL" clId="{082725F6-D08B-447D-82F8-3831E7BB4304}" dt="2023-08-01T11:30:44.124" v="41" actId="207"/>
        <pc:sldMkLst>
          <pc:docMk/>
          <pc:sldMk cId="1387345264" sldId="408"/>
        </pc:sldMkLst>
        <pc:spChg chg="mod">
          <ac:chgData name="Glen Jones" userId="e846aaca-4b24-4b13-b0d0-f2308e16b284" providerId="ADAL" clId="{082725F6-D08B-447D-82F8-3831E7BB4304}" dt="2023-08-01T11:30:44.124" v="41" actId="207"/>
          <ac:spMkLst>
            <pc:docMk/>
            <pc:sldMk cId="1387345264" sldId="408"/>
            <ac:spMk id="8" creationId="{A235AF99-8860-0748-F31A-6C062A41AF90}"/>
          </ac:spMkLst>
        </pc:spChg>
      </pc:sldChg>
      <pc:sldChg chg="del">
        <pc:chgData name="Glen Jones" userId="e846aaca-4b24-4b13-b0d0-f2308e16b284" providerId="ADAL" clId="{082725F6-D08B-447D-82F8-3831E7BB4304}" dt="2023-08-01T11:32:24.731" v="45" actId="47"/>
        <pc:sldMkLst>
          <pc:docMk/>
          <pc:sldMk cId="710705044" sldId="409"/>
        </pc:sldMkLst>
      </pc:sldChg>
      <pc:sldChg chg="addSp modSp mod modAnim">
        <pc:chgData name="Glen Jones" userId="e846aaca-4b24-4b13-b0d0-f2308e16b284" providerId="ADAL" clId="{082725F6-D08B-447D-82F8-3831E7BB4304}" dt="2023-08-01T11:29:27.444" v="39"/>
        <pc:sldMkLst>
          <pc:docMk/>
          <pc:sldMk cId="2553639446" sldId="411"/>
        </pc:sldMkLst>
        <pc:spChg chg="add mod">
          <ac:chgData name="Glen Jones" userId="e846aaca-4b24-4b13-b0d0-f2308e16b284" providerId="ADAL" clId="{082725F6-D08B-447D-82F8-3831E7BB4304}" dt="2023-08-01T11:29:18.599" v="37" actId="20577"/>
          <ac:spMkLst>
            <pc:docMk/>
            <pc:sldMk cId="2553639446" sldId="411"/>
            <ac:spMk id="2" creationId="{6A69386B-4A2B-60CE-AEC4-9CBD253A19AA}"/>
          </ac:spMkLst>
        </pc:spChg>
        <pc:spChg chg="add mod">
          <ac:chgData name="Glen Jones" userId="e846aaca-4b24-4b13-b0d0-f2308e16b284" providerId="ADAL" clId="{082725F6-D08B-447D-82F8-3831E7BB4304}" dt="2023-08-01T11:29:15.472" v="33" actId="1076"/>
          <ac:spMkLst>
            <pc:docMk/>
            <pc:sldMk cId="2553639446" sldId="411"/>
            <ac:spMk id="3" creationId="{07B6BCAD-2258-0266-7DC9-66B0A0B1E7AB}"/>
          </ac:spMkLst>
        </pc:sp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915609F0-E198-49C0-8C6B-85532D2FD6AD}"/>
    <pc:docChg chg="undo custSel addSld delSld modSld sldOrd">
      <pc:chgData name="Glen Jones" userId="e846aaca-4b24-4b13-b0d0-f2308e16b284" providerId="ADAL" clId="{915609F0-E198-49C0-8C6B-85532D2FD6AD}" dt="2023-06-20T11:34:20.064" v="1144" actId="47"/>
      <pc:docMkLst>
        <pc:docMk/>
      </pc:docMkLst>
      <pc:sldChg chg="modSp mod">
        <pc:chgData name="Glen Jones" userId="e846aaca-4b24-4b13-b0d0-f2308e16b284" providerId="ADAL" clId="{915609F0-E198-49C0-8C6B-85532D2FD6AD}" dt="2023-06-20T10:52:20.097" v="44" actId="14100"/>
        <pc:sldMkLst>
          <pc:docMk/>
          <pc:sldMk cId="4010327805" sldId="274"/>
        </pc:sldMkLst>
        <pc:spChg chg="mod">
          <ac:chgData name="Glen Jones" userId="e846aaca-4b24-4b13-b0d0-f2308e16b284" providerId="ADAL" clId="{915609F0-E198-49C0-8C6B-85532D2FD6AD}" dt="2023-06-20T10:52:20.097" v="4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mod ord delAnim modAnim">
        <pc:chgData name="Glen Jones" userId="e846aaca-4b24-4b13-b0d0-f2308e16b284" providerId="ADAL" clId="{915609F0-E198-49C0-8C6B-85532D2FD6AD}" dt="2023-06-20T11:33:37.539" v="1142" actId="20577"/>
        <pc:sldMkLst>
          <pc:docMk/>
          <pc:sldMk cId="0" sldId="360"/>
        </pc:sldMkLst>
        <pc:spChg chg="del mod">
          <ac:chgData name="Glen Jones" userId="e846aaca-4b24-4b13-b0d0-f2308e16b284" providerId="ADAL" clId="{915609F0-E198-49C0-8C6B-85532D2FD6AD}" dt="2023-06-20T11:26:13.362" v="867" actId="478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915609F0-E198-49C0-8C6B-85532D2FD6AD}" dt="2023-06-20T11:25:14.084" v="773" actId="478"/>
          <ac:spMkLst>
            <pc:docMk/>
            <pc:sldMk cId="0" sldId="360"/>
            <ac:spMk id="12" creationId="{35496460-D172-C647-0271-13B985D52204}"/>
          </ac:spMkLst>
        </pc:spChg>
        <pc:spChg chg="del">
          <ac:chgData name="Glen Jones" userId="e846aaca-4b24-4b13-b0d0-f2308e16b284" providerId="ADAL" clId="{915609F0-E198-49C0-8C6B-85532D2FD6AD}" dt="2023-06-20T11:25:12.401" v="772" actId="478"/>
          <ac:spMkLst>
            <pc:docMk/>
            <pc:sldMk cId="0" sldId="360"/>
            <ac:spMk id="13" creationId="{84B753FC-7FBA-D534-DD4A-E84D8EAA93CF}"/>
          </ac:spMkLst>
        </pc:spChg>
        <pc:spChg chg="del">
          <ac:chgData name="Glen Jones" userId="e846aaca-4b24-4b13-b0d0-f2308e16b284" providerId="ADAL" clId="{915609F0-E198-49C0-8C6B-85532D2FD6AD}" dt="2023-06-20T11:25:25.148" v="777" actId="478"/>
          <ac:spMkLst>
            <pc:docMk/>
            <pc:sldMk cId="0" sldId="360"/>
            <ac:spMk id="15" creationId="{FD99EF8A-A45B-9CCC-6597-1DB8D3F83C6D}"/>
          </ac:spMkLst>
        </pc:spChg>
        <pc:spChg chg="del">
          <ac:chgData name="Glen Jones" userId="e846aaca-4b24-4b13-b0d0-f2308e16b284" providerId="ADAL" clId="{915609F0-E198-49C0-8C6B-85532D2FD6AD}" dt="2023-06-20T11:25:10.930" v="771" actId="478"/>
          <ac:spMkLst>
            <pc:docMk/>
            <pc:sldMk cId="0" sldId="360"/>
            <ac:spMk id="16" creationId="{853C2272-8768-97A9-18A8-888F909E270A}"/>
          </ac:spMkLst>
        </pc:spChg>
        <pc:spChg chg="del">
          <ac:chgData name="Glen Jones" userId="e846aaca-4b24-4b13-b0d0-f2308e16b284" providerId="ADAL" clId="{915609F0-E198-49C0-8C6B-85532D2FD6AD}" dt="2023-06-20T11:25:24.267" v="776" actId="478"/>
          <ac:spMkLst>
            <pc:docMk/>
            <pc:sldMk cId="0" sldId="360"/>
            <ac:spMk id="28" creationId="{266C9D33-8551-FD3E-5C5F-6D9C5EDE0CA8}"/>
          </ac:spMkLst>
        </pc:spChg>
        <pc:spChg chg="del">
          <ac:chgData name="Glen Jones" userId="e846aaca-4b24-4b13-b0d0-f2308e16b284" providerId="ADAL" clId="{915609F0-E198-49C0-8C6B-85532D2FD6AD}" dt="2023-06-20T11:25:23.517" v="775" actId="478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915609F0-E198-49C0-8C6B-85532D2FD6AD}" dt="2023-06-20T11:25:46.615" v="822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26:07.380" v="866" actId="1035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37.539" v="1142" actId="20577"/>
          <ac:spMkLst>
            <pc:docMk/>
            <pc:sldMk cId="0" sldId="360"/>
            <ac:spMk id="11266" creationId="{9AFD9B2D-C6E6-FEA9-2F40-C75AC71C59F2}"/>
          </ac:spMkLst>
        </pc:spChg>
        <pc:grpChg chg="mod">
          <ac:chgData name="Glen Jones" userId="e846aaca-4b24-4b13-b0d0-f2308e16b284" providerId="ADAL" clId="{915609F0-E198-49C0-8C6B-85532D2FD6AD}" dt="2023-06-20T11:25:21.258" v="774" actId="688"/>
          <ac:grpSpMkLst>
            <pc:docMk/>
            <pc:sldMk cId="0" sldId="360"/>
            <ac:grpSpMk id="31" creationId="{EC00E6AB-3868-1159-C0D1-FAFC6E49BBFE}"/>
          </ac:grpSpMkLst>
        </pc:grpChg>
        <pc:cxnChg chg="mod">
          <ac:chgData name="Glen Jones" userId="e846aaca-4b24-4b13-b0d0-f2308e16b284" providerId="ADAL" clId="{915609F0-E198-49C0-8C6B-85532D2FD6AD}" dt="2023-06-20T11:25:10.930" v="771" actId="478"/>
          <ac:cxnSpMkLst>
            <pc:docMk/>
            <pc:sldMk cId="0" sldId="360"/>
            <ac:cxnSpMk id="18" creationId="{BB6C0622-3F28-23FD-02B7-327E3B130303}"/>
          </ac:cxnSpMkLst>
        </pc:cxn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1067647781" sldId="362"/>
        </pc:sldMkLst>
      </pc:sldChg>
      <pc:sldChg chg="delSp modSp mod delAnim">
        <pc:chgData name="Glen Jones" userId="e846aaca-4b24-4b13-b0d0-f2308e16b284" providerId="ADAL" clId="{915609F0-E198-49C0-8C6B-85532D2FD6AD}" dt="2023-06-20T11:14:45.576" v="478" actId="20577"/>
        <pc:sldMkLst>
          <pc:docMk/>
          <pc:sldMk cId="2371301929" sldId="364"/>
        </pc:sldMkLst>
        <pc:spChg chg="mod">
          <ac:chgData name="Glen Jones" userId="e846aaca-4b24-4b13-b0d0-f2308e16b284" providerId="ADAL" clId="{915609F0-E198-49C0-8C6B-85532D2FD6AD}" dt="2023-06-20T11:14:45.576" v="478" actId="20577"/>
          <ac:spMkLst>
            <pc:docMk/>
            <pc:sldMk cId="2371301929" sldId="364"/>
            <ac:spMk id="2" creationId="{297DA4A7-B125-1ADF-E72A-BCCC79278733}"/>
          </ac:spMkLst>
        </pc:spChg>
        <pc:spChg chg="del">
          <ac:chgData name="Glen Jones" userId="e846aaca-4b24-4b13-b0d0-f2308e16b284" providerId="ADAL" clId="{915609F0-E198-49C0-8C6B-85532D2FD6AD}" dt="2023-06-20T11:13:52.866" v="461" actId="478"/>
          <ac:spMkLst>
            <pc:docMk/>
            <pc:sldMk cId="2371301929" sldId="364"/>
            <ac:spMk id="5" creationId="{A0984DDC-BC67-EB14-6DE8-9E83E520D167}"/>
          </ac:spMkLst>
        </pc:spChg>
        <pc:spChg chg="del">
          <ac:chgData name="Glen Jones" userId="e846aaca-4b24-4b13-b0d0-f2308e16b284" providerId="ADAL" clId="{915609F0-E198-49C0-8C6B-85532D2FD6AD}" dt="2023-06-20T11:13:54.620" v="462" actId="478"/>
          <ac:spMkLst>
            <pc:docMk/>
            <pc:sldMk cId="2371301929" sldId="364"/>
            <ac:spMk id="6" creationId="{4B0F2A43-837D-990F-1BA7-EB7D6D73BC02}"/>
          </ac:spMkLst>
        </pc:spChg>
        <pc:spChg chg="del mod">
          <ac:chgData name="Glen Jones" userId="e846aaca-4b24-4b13-b0d0-f2308e16b284" providerId="ADAL" clId="{915609F0-E198-49C0-8C6B-85532D2FD6AD}" dt="2023-06-20T11:14:10.066" v="465" actId="478"/>
          <ac:spMkLst>
            <pc:docMk/>
            <pc:sldMk cId="2371301929" sldId="364"/>
            <ac:spMk id="8" creationId="{2CD10EAC-76CD-B09A-734A-291C5B2959F9}"/>
          </ac:spMkLst>
        </pc:sp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915609F0-E198-49C0-8C6B-85532D2FD6AD}" dt="2023-06-20T10:58:24.282" v="222" actId="47"/>
        <pc:sldMkLst>
          <pc:docMk/>
          <pc:sldMk cId="3449067523" sldId="369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2333691588" sldId="370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173820089" sldId="371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2719761187" sldId="394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4028219825" sldId="395"/>
        </pc:sldMkLst>
      </pc:sldChg>
      <pc:sldChg chg="modSp add mod ord">
        <pc:chgData name="Glen Jones" userId="e846aaca-4b24-4b13-b0d0-f2308e16b284" providerId="ADAL" clId="{915609F0-E198-49C0-8C6B-85532D2FD6AD}" dt="2023-06-20T11:12:12.996" v="316" actId="6549"/>
        <pc:sldMkLst>
          <pc:docMk/>
          <pc:sldMk cId="1729482028" sldId="400"/>
        </pc:sldMkLst>
        <pc:spChg chg="mod">
          <ac:chgData name="Glen Jones" userId="e846aaca-4b24-4b13-b0d0-f2308e16b284" providerId="ADAL" clId="{915609F0-E198-49C0-8C6B-85532D2FD6AD}" dt="2023-06-20T11:10:42.949" v="295" actId="14100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915609F0-E198-49C0-8C6B-85532D2FD6AD}" dt="2023-06-20T11:12:12.996" v="316" actId="6549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915609F0-E198-49C0-8C6B-85532D2FD6AD}" dt="2023-06-20T11:10:47.836" v="297" actId="14100"/>
          <ac:spMkLst>
            <pc:docMk/>
            <pc:sldMk cId="1729482028" sldId="400"/>
            <ac:spMk id="7" creationId="{EBD17445-2CE7-D049-5829-AF7A94414BDF}"/>
          </ac:spMkLst>
        </pc:spChg>
      </pc:sldChg>
      <pc:sldChg chg="modSp add mod ord">
        <pc:chgData name="Glen Jones" userId="e846aaca-4b24-4b13-b0d0-f2308e16b284" providerId="ADAL" clId="{915609F0-E198-49C0-8C6B-85532D2FD6AD}" dt="2023-06-20T11:33:27.287" v="1133" actId="20577"/>
        <pc:sldMkLst>
          <pc:docMk/>
          <pc:sldMk cId="1560908886" sldId="401"/>
        </pc:sldMkLst>
        <pc:spChg chg="mod">
          <ac:chgData name="Glen Jones" userId="e846aaca-4b24-4b13-b0d0-f2308e16b284" providerId="ADAL" clId="{915609F0-E198-49C0-8C6B-85532D2FD6AD}" dt="2023-06-20T11:26:53.195" v="873" actId="1076"/>
          <ac:spMkLst>
            <pc:docMk/>
            <pc:sldMk cId="1560908886" sldId="401"/>
            <ac:spMk id="2" creationId="{A50804E1-9632-0DE2-F975-50E838C3CD07}"/>
          </ac:spMkLst>
        </pc:spChg>
        <pc:spChg chg="mod">
          <ac:chgData name="Glen Jones" userId="e846aaca-4b24-4b13-b0d0-f2308e16b284" providerId="ADAL" clId="{915609F0-E198-49C0-8C6B-85532D2FD6AD}" dt="2023-06-20T11:33:27.287" v="1133" actId="20577"/>
          <ac:spMkLst>
            <pc:docMk/>
            <pc:sldMk cId="1560908886" sldId="401"/>
            <ac:spMk id="11266" creationId="{9AFD9B2D-C6E6-FEA9-2F40-C75AC71C59F2}"/>
          </ac:spMkLst>
        </pc:spChg>
      </pc:sldChg>
      <pc:sldChg chg="addSp delSp modSp add mod">
        <pc:chgData name="Glen Jones" userId="e846aaca-4b24-4b13-b0d0-f2308e16b284" providerId="ADAL" clId="{915609F0-E198-49C0-8C6B-85532D2FD6AD}" dt="2023-06-20T11:33:22.063" v="1124"/>
        <pc:sldMkLst>
          <pc:docMk/>
          <pc:sldMk cId="4226531199" sldId="402"/>
        </pc:sldMkLst>
        <pc:spChg chg="add mod">
          <ac:chgData name="Glen Jones" userId="e846aaca-4b24-4b13-b0d0-f2308e16b284" providerId="ADAL" clId="{915609F0-E198-49C0-8C6B-85532D2FD6AD}" dt="2023-06-20T11:31:28.877" v="1042" actId="1035"/>
          <ac:spMkLst>
            <pc:docMk/>
            <pc:sldMk cId="4226531199" sldId="402"/>
            <ac:spMk id="2" creationId="{0983096B-89EA-07A3-55E4-02086C0D6E0B}"/>
          </ac:spMkLst>
        </pc:spChg>
        <pc:spChg chg="add mod">
          <ac:chgData name="Glen Jones" userId="e846aaca-4b24-4b13-b0d0-f2308e16b284" providerId="ADAL" clId="{915609F0-E198-49C0-8C6B-85532D2FD6AD}" dt="2023-06-20T11:32:52.574" v="1101" actId="20577"/>
          <ac:spMkLst>
            <pc:docMk/>
            <pc:sldMk cId="4226531199" sldId="402"/>
            <ac:spMk id="3" creationId="{D31340AD-2C64-6E9A-5618-307BBD3C930C}"/>
          </ac:spMkLst>
        </pc:spChg>
        <pc:spChg chg="mod">
          <ac:chgData name="Glen Jones" userId="e846aaca-4b24-4b13-b0d0-f2308e16b284" providerId="ADAL" clId="{915609F0-E198-49C0-8C6B-85532D2FD6AD}" dt="2023-06-20T11:28:42.194" v="911" actId="1076"/>
          <ac:spMkLst>
            <pc:docMk/>
            <pc:sldMk cId="4226531199" sldId="402"/>
            <ac:spMk id="8" creationId="{EB4FA7BF-C76C-A975-CF70-84A0A83EA8D6}"/>
          </ac:spMkLst>
        </pc:spChg>
        <pc:spChg chg="del mod">
          <ac:chgData name="Glen Jones" userId="e846aaca-4b24-4b13-b0d0-f2308e16b284" providerId="ADAL" clId="{915609F0-E198-49C0-8C6B-85532D2FD6AD}" dt="2023-06-20T11:33:22.063" v="1124"/>
          <ac:spMkLst>
            <pc:docMk/>
            <pc:sldMk cId="4226531199" sldId="402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31:07.863" v="1036" actId="20577"/>
          <ac:spMkLst>
            <pc:docMk/>
            <pc:sldMk cId="4226531199" sldId="402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19.583" v="1122" actId="20577"/>
          <ac:spMkLst>
            <pc:docMk/>
            <pc:sldMk cId="4226531199" sldId="402"/>
            <ac:spMk id="11266" creationId="{9AFD9B2D-C6E6-FEA9-2F40-C75AC71C59F2}"/>
          </ac:spMkLst>
        </pc:sp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ED8F84B1-AE64-48BC-8C3D-7AB37584FADA}"/>
    <pc:docChg chg="undo custSel addSld delSld modSld sldOrd">
      <pc:chgData name="Glen Jones" userId="e846aaca-4b24-4b13-b0d0-f2308e16b284" providerId="ADAL" clId="{ED8F84B1-AE64-48BC-8C3D-7AB37584FADA}" dt="2023-08-10T09:25:28.370" v="1148" actId="242"/>
      <pc:docMkLst>
        <pc:docMk/>
      </pc:docMkLst>
      <pc:sldChg chg="modSp mod">
        <pc:chgData name="Glen Jones" userId="e846aaca-4b24-4b13-b0d0-f2308e16b284" providerId="ADAL" clId="{ED8F84B1-AE64-48BC-8C3D-7AB37584FADA}" dt="2023-08-04T11:45:21.577" v="18" actId="27636"/>
        <pc:sldMkLst>
          <pc:docMk/>
          <pc:sldMk cId="4010327805" sldId="274"/>
        </pc:sldMkLst>
        <pc:spChg chg="mod">
          <ac:chgData name="Glen Jones" userId="e846aaca-4b24-4b13-b0d0-f2308e16b284" providerId="ADAL" clId="{ED8F84B1-AE64-48BC-8C3D-7AB37584FADA}" dt="2023-08-04T11:45:21.577" v="18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len Jones" userId="e846aaca-4b24-4b13-b0d0-f2308e16b284" providerId="ADAL" clId="{ED8F84B1-AE64-48BC-8C3D-7AB37584FADA}" dt="2023-08-10T08:55:25.220" v="519" actId="20577"/>
        <pc:sldMkLst>
          <pc:docMk/>
          <pc:sldMk cId="1726495688" sldId="363"/>
        </pc:sldMkLst>
        <pc:spChg chg="mod">
          <ac:chgData name="Glen Jones" userId="e846aaca-4b24-4b13-b0d0-f2308e16b284" providerId="ADAL" clId="{ED8F84B1-AE64-48BC-8C3D-7AB37584FADA}" dt="2023-08-10T08:55:14.247" v="516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ED8F84B1-AE64-48BC-8C3D-7AB37584FADA}" dt="2023-08-10T08:55:22.866" v="518" actId="20577"/>
          <ac:spMkLst>
            <pc:docMk/>
            <pc:sldMk cId="1726495688" sldId="363"/>
            <ac:spMk id="5" creationId="{5E2D7693-5AEC-27B3-BEA8-00F9B5A3C850}"/>
          </ac:spMkLst>
        </pc:spChg>
        <pc:spChg chg="mod">
          <ac:chgData name="Glen Jones" userId="e846aaca-4b24-4b13-b0d0-f2308e16b284" providerId="ADAL" clId="{ED8F84B1-AE64-48BC-8C3D-7AB37584FADA}" dt="2023-08-10T08:55:20.965" v="517" actId="20577"/>
          <ac:spMkLst>
            <pc:docMk/>
            <pc:sldMk cId="1726495688" sldId="363"/>
            <ac:spMk id="8" creationId="{A235AF99-8860-0748-F31A-6C062A41AF90}"/>
          </ac:spMkLst>
        </pc:spChg>
        <pc:spChg chg="mod">
          <ac:chgData name="Glen Jones" userId="e846aaca-4b24-4b13-b0d0-f2308e16b284" providerId="ADAL" clId="{ED8F84B1-AE64-48BC-8C3D-7AB37584FADA}" dt="2023-08-10T08:55:25.220" v="519" actId="20577"/>
          <ac:spMkLst>
            <pc:docMk/>
            <pc:sldMk cId="1726495688" sldId="363"/>
            <ac:spMk id="9" creationId="{C859B0E4-9C61-3231-3B3F-5AD4325A7891}"/>
          </ac:spMkLst>
        </pc:spChg>
      </pc:sldChg>
      <pc:sldChg chg="delSp modSp mod delAnim">
        <pc:chgData name="Glen Jones" userId="e846aaca-4b24-4b13-b0d0-f2308e16b284" providerId="ADAL" clId="{ED8F84B1-AE64-48BC-8C3D-7AB37584FADA}" dt="2023-08-04T11:45:38.624" v="20" actId="1076"/>
        <pc:sldMkLst>
          <pc:docMk/>
          <pc:sldMk cId="224955279" sldId="399"/>
        </pc:sldMkLst>
        <pc:spChg chg="mod">
          <ac:chgData name="Glen Jones" userId="e846aaca-4b24-4b13-b0d0-f2308e16b284" providerId="ADAL" clId="{ED8F84B1-AE64-48BC-8C3D-7AB37584FADA}" dt="2023-08-04T11:45:38.624" v="20" actId="1076"/>
          <ac:spMkLst>
            <pc:docMk/>
            <pc:sldMk cId="224955279" sldId="399"/>
            <ac:spMk id="2" creationId="{297DA4A7-B125-1ADF-E72A-BCCC79278733}"/>
          </ac:spMkLst>
        </pc:spChg>
        <pc:spChg chg="del">
          <ac:chgData name="Glen Jones" userId="e846aaca-4b24-4b13-b0d0-f2308e16b284" providerId="ADAL" clId="{ED8F84B1-AE64-48BC-8C3D-7AB37584FADA}" dt="2023-08-04T11:45:35.704" v="19" actId="478"/>
          <ac:spMkLst>
            <pc:docMk/>
            <pc:sldMk cId="224955279" sldId="399"/>
            <ac:spMk id="4" creationId="{FE1AB7AD-68CE-215B-E419-95F1DEEDAE73}"/>
          </ac:spMkLst>
        </pc:spChg>
        <pc:spChg chg="del">
          <ac:chgData name="Glen Jones" userId="e846aaca-4b24-4b13-b0d0-f2308e16b284" providerId="ADAL" clId="{ED8F84B1-AE64-48BC-8C3D-7AB37584FADA}" dt="2023-08-04T11:45:35.704" v="19" actId="478"/>
          <ac:spMkLst>
            <pc:docMk/>
            <pc:sldMk cId="224955279" sldId="399"/>
            <ac:spMk id="9" creationId="{EF8EB781-2D59-012E-10D5-B5436060D228}"/>
          </ac:spMkLst>
        </pc:spChg>
      </pc:sldChg>
      <pc:sldChg chg="modSp">
        <pc:chgData name="Glen Jones" userId="e846aaca-4b24-4b13-b0d0-f2308e16b284" providerId="ADAL" clId="{ED8F84B1-AE64-48BC-8C3D-7AB37584FADA}" dt="2023-08-04T11:45:54.157" v="25" actId="20577"/>
        <pc:sldMkLst>
          <pc:docMk/>
          <pc:sldMk cId="1729482028" sldId="400"/>
        </pc:sldMkLst>
        <pc:spChg chg="mod">
          <ac:chgData name="Glen Jones" userId="e846aaca-4b24-4b13-b0d0-f2308e16b284" providerId="ADAL" clId="{ED8F84B1-AE64-48BC-8C3D-7AB37584FADA}" dt="2023-08-04T11:45:54.157" v="25" actId="20577"/>
          <ac:spMkLst>
            <pc:docMk/>
            <pc:sldMk cId="1729482028" sldId="400"/>
            <ac:spMk id="27" creationId="{2FF2D1EE-F1AD-E597-C4E0-A9417319694B}"/>
          </ac:spMkLst>
        </pc:spChg>
      </pc:sldChg>
      <pc:sldChg chg="addSp modSp mod modAnim">
        <pc:chgData name="Glen Jones" userId="e846aaca-4b24-4b13-b0d0-f2308e16b284" providerId="ADAL" clId="{ED8F84B1-AE64-48BC-8C3D-7AB37584FADA}" dt="2023-08-10T08:52:20.451" v="487"/>
        <pc:sldMkLst>
          <pc:docMk/>
          <pc:sldMk cId="2791096692" sldId="401"/>
        </pc:sldMkLst>
        <pc:spChg chg="add mod">
          <ac:chgData name="Glen Jones" userId="e846aaca-4b24-4b13-b0d0-f2308e16b284" providerId="ADAL" clId="{ED8F84B1-AE64-48BC-8C3D-7AB37584FADA}" dt="2023-08-07T09:08:45.575" v="476" actId="20577"/>
          <ac:spMkLst>
            <pc:docMk/>
            <pc:sldMk cId="2791096692" sldId="401"/>
            <ac:spMk id="2" creationId="{B301C60D-9426-AFC7-5345-783530ED9750}"/>
          </ac:spMkLst>
        </pc:spChg>
        <pc:spChg chg="add mod">
          <ac:chgData name="Glen Jones" userId="e846aaca-4b24-4b13-b0d0-f2308e16b284" providerId="ADAL" clId="{ED8F84B1-AE64-48BC-8C3D-7AB37584FADA}" dt="2023-08-07T09:08:43.378" v="475" actId="313"/>
          <ac:spMkLst>
            <pc:docMk/>
            <pc:sldMk cId="2791096692" sldId="401"/>
            <ac:spMk id="4" creationId="{FD67A3ED-AF0D-7E49-0799-B0A838B6341A}"/>
          </ac:spMkLst>
        </pc:spChg>
        <pc:spChg chg="mod">
          <ac:chgData name="Glen Jones" userId="e846aaca-4b24-4b13-b0d0-f2308e16b284" providerId="ADAL" clId="{ED8F84B1-AE64-48BC-8C3D-7AB37584FADA}" dt="2023-08-07T09:07:38.469" v="405" actId="1035"/>
          <ac:spMkLst>
            <pc:docMk/>
            <pc:sldMk cId="2791096692" sldId="401"/>
            <ac:spMk id="7" creationId="{8606A19E-4263-B914-1680-8D2817435EF5}"/>
          </ac:spMkLst>
        </pc:spChg>
        <pc:spChg chg="mod">
          <ac:chgData name="Glen Jones" userId="e846aaca-4b24-4b13-b0d0-f2308e16b284" providerId="ADAL" clId="{ED8F84B1-AE64-48BC-8C3D-7AB37584FADA}" dt="2023-08-07T09:07:26.968" v="400" actId="1035"/>
          <ac:spMkLst>
            <pc:docMk/>
            <pc:sldMk cId="2791096692" sldId="401"/>
            <ac:spMk id="8" creationId="{6FC13687-7B58-D491-7D2A-38E6D4E17C69}"/>
          </ac:spMkLst>
        </pc:spChg>
        <pc:spChg chg="mod">
          <ac:chgData name="Glen Jones" userId="e846aaca-4b24-4b13-b0d0-f2308e16b284" providerId="ADAL" clId="{ED8F84B1-AE64-48BC-8C3D-7AB37584FADA}" dt="2023-08-07T09:07:47.152" v="413" actId="1037"/>
          <ac:spMkLst>
            <pc:docMk/>
            <pc:sldMk cId="2791096692" sldId="401"/>
            <ac:spMk id="10" creationId="{DB022249-FD73-720D-026F-0F6D6ED5D3A6}"/>
          </ac:spMkLst>
        </pc:spChg>
        <pc:spChg chg="mod">
          <ac:chgData name="Glen Jones" userId="e846aaca-4b24-4b13-b0d0-f2308e16b284" providerId="ADAL" clId="{ED8F84B1-AE64-48BC-8C3D-7AB37584FADA}" dt="2023-08-07T09:07:26.968" v="400" actId="1035"/>
          <ac:spMkLst>
            <pc:docMk/>
            <pc:sldMk cId="2791096692" sldId="401"/>
            <ac:spMk id="11" creationId="{4C67B38D-ACD9-9128-4D5F-6C7AD0C16F4D}"/>
          </ac:spMkLst>
        </pc:spChg>
      </pc:sldChg>
      <pc:sldChg chg="del">
        <pc:chgData name="Glen Jones" userId="e846aaca-4b24-4b13-b0d0-f2308e16b284" providerId="ADAL" clId="{ED8F84B1-AE64-48BC-8C3D-7AB37584FADA}" dt="2023-08-04T11:46:10.827" v="31" actId="47"/>
        <pc:sldMkLst>
          <pc:docMk/>
          <pc:sldMk cId="2307468297" sldId="402"/>
        </pc:sldMkLst>
      </pc:sldChg>
      <pc:sldChg chg="modSp mod">
        <pc:chgData name="Glen Jones" userId="e846aaca-4b24-4b13-b0d0-f2308e16b284" providerId="ADAL" clId="{ED8F84B1-AE64-48BC-8C3D-7AB37584FADA}" dt="2023-08-10T08:54:44.597" v="510" actId="20577"/>
        <pc:sldMkLst>
          <pc:docMk/>
          <pc:sldMk cId="1359772703" sldId="407"/>
        </pc:sldMkLst>
        <pc:spChg chg="mod">
          <ac:chgData name="Glen Jones" userId="e846aaca-4b24-4b13-b0d0-f2308e16b284" providerId="ADAL" clId="{ED8F84B1-AE64-48BC-8C3D-7AB37584FADA}" dt="2023-08-10T08:54:24.105" v="499" actId="20577"/>
          <ac:spMkLst>
            <pc:docMk/>
            <pc:sldMk cId="1359772703" sldId="407"/>
            <ac:spMk id="7" creationId="{EBD17445-2CE7-D049-5829-AF7A94414BDF}"/>
          </ac:spMkLst>
        </pc:spChg>
        <pc:spChg chg="mod">
          <ac:chgData name="Glen Jones" userId="e846aaca-4b24-4b13-b0d0-f2308e16b284" providerId="ADAL" clId="{ED8F84B1-AE64-48BC-8C3D-7AB37584FADA}" dt="2023-08-10T08:54:44.597" v="510" actId="20577"/>
          <ac:spMkLst>
            <pc:docMk/>
            <pc:sldMk cId="1359772703" sldId="407"/>
            <ac:spMk id="26" creationId="{1985B5BE-8919-8B65-97D6-1EF98CFCD9D3}"/>
          </ac:spMkLst>
        </pc:spChg>
        <pc:spChg chg="mod">
          <ac:chgData name="Glen Jones" userId="e846aaca-4b24-4b13-b0d0-f2308e16b284" providerId="ADAL" clId="{ED8F84B1-AE64-48BC-8C3D-7AB37584FADA}" dt="2023-08-10T08:53:00.393" v="488" actId="20577"/>
          <ac:spMkLst>
            <pc:docMk/>
            <pc:sldMk cId="1359772703" sldId="407"/>
            <ac:spMk id="27" creationId="{2FF2D1EE-F1AD-E597-C4E0-A9417319694B}"/>
          </ac:spMkLst>
        </pc:spChg>
        <pc:cxnChg chg="mod">
          <ac:chgData name="Glen Jones" userId="e846aaca-4b24-4b13-b0d0-f2308e16b284" providerId="ADAL" clId="{ED8F84B1-AE64-48BC-8C3D-7AB37584FADA}" dt="2023-08-10T08:54:28.209" v="500" actId="1076"/>
          <ac:cxnSpMkLst>
            <pc:docMk/>
            <pc:sldMk cId="1359772703" sldId="407"/>
            <ac:cxnSpMk id="4" creationId="{D585D3E5-B12C-146F-2A08-6CF605A4C731}"/>
          </ac:cxnSpMkLst>
        </pc:cxnChg>
        <pc:cxnChg chg="mod">
          <ac:chgData name="Glen Jones" userId="e846aaca-4b24-4b13-b0d0-f2308e16b284" providerId="ADAL" clId="{ED8F84B1-AE64-48BC-8C3D-7AB37584FADA}" dt="2023-08-10T08:54:37.957" v="503" actId="14100"/>
          <ac:cxnSpMkLst>
            <pc:docMk/>
            <pc:sldMk cId="1359772703" sldId="407"/>
            <ac:cxnSpMk id="15" creationId="{C8F55A13-EE4C-3000-2770-BBB176702476}"/>
          </ac:cxnSpMkLst>
        </pc:cxnChg>
      </pc:sldChg>
      <pc:sldChg chg="modSp">
        <pc:chgData name="Glen Jones" userId="e846aaca-4b24-4b13-b0d0-f2308e16b284" providerId="ADAL" clId="{ED8F84B1-AE64-48BC-8C3D-7AB37584FADA}" dt="2023-08-10T08:56:07.216" v="522" actId="20577"/>
        <pc:sldMkLst>
          <pc:docMk/>
          <pc:sldMk cId="1387345264" sldId="408"/>
        </pc:sldMkLst>
        <pc:spChg chg="mod">
          <ac:chgData name="Glen Jones" userId="e846aaca-4b24-4b13-b0d0-f2308e16b284" providerId="ADAL" clId="{ED8F84B1-AE64-48BC-8C3D-7AB37584FADA}" dt="2023-08-10T08:56:05.440" v="521" actId="20577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ED8F84B1-AE64-48BC-8C3D-7AB37584FADA}" dt="2023-08-10T08:56:03.391" v="520" actId="20577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ED8F84B1-AE64-48BC-8C3D-7AB37584FADA}" dt="2023-08-10T08:56:07.216" v="522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delSp modSp mod delAnim">
        <pc:chgData name="Glen Jones" userId="e846aaca-4b24-4b13-b0d0-f2308e16b284" providerId="ADAL" clId="{ED8F84B1-AE64-48BC-8C3D-7AB37584FADA}" dt="2023-08-04T11:52:07.925" v="200" actId="1037"/>
        <pc:sldMkLst>
          <pc:docMk/>
          <pc:sldMk cId="2553639446" sldId="411"/>
        </pc:sldMkLst>
        <pc:spChg chg="mod">
          <ac:chgData name="Glen Jones" userId="e846aaca-4b24-4b13-b0d0-f2308e16b284" providerId="ADAL" clId="{ED8F84B1-AE64-48BC-8C3D-7AB37584FADA}" dt="2023-08-04T11:52:07.925" v="200" actId="1037"/>
          <ac:spMkLst>
            <pc:docMk/>
            <pc:sldMk cId="2553639446" sldId="411"/>
            <ac:spMk id="2" creationId="{6A69386B-4A2B-60CE-AEC4-9CBD253A19AA}"/>
          </ac:spMkLst>
        </pc:spChg>
        <pc:spChg chg="del">
          <ac:chgData name="Glen Jones" userId="e846aaca-4b24-4b13-b0d0-f2308e16b284" providerId="ADAL" clId="{ED8F84B1-AE64-48BC-8C3D-7AB37584FADA}" dt="2023-08-04T11:51:18.630" v="181" actId="478"/>
          <ac:spMkLst>
            <pc:docMk/>
            <pc:sldMk cId="2553639446" sldId="411"/>
            <ac:spMk id="3" creationId="{07B6BCAD-2258-0266-7DC9-66B0A0B1E7AB}"/>
          </ac:spMkLst>
        </pc:spChg>
        <pc:spChg chg="del">
          <ac:chgData name="Glen Jones" userId="e846aaca-4b24-4b13-b0d0-f2308e16b284" providerId="ADAL" clId="{ED8F84B1-AE64-48BC-8C3D-7AB37584FADA}" dt="2023-08-04T11:51:18.630" v="181" actId="478"/>
          <ac:spMkLst>
            <pc:docMk/>
            <pc:sldMk cId="2553639446" sldId="411"/>
            <ac:spMk id="6" creationId="{2D6B7A33-B622-E38E-F6D9-5DE26CDC7266}"/>
          </ac:spMkLst>
        </pc:spChg>
        <pc:spChg chg="mod">
          <ac:chgData name="Glen Jones" userId="e846aaca-4b24-4b13-b0d0-f2308e16b284" providerId="ADAL" clId="{ED8F84B1-AE64-48BC-8C3D-7AB37584FADA}" dt="2023-08-04T11:52:07.925" v="200" actId="1037"/>
          <ac:spMkLst>
            <pc:docMk/>
            <pc:sldMk cId="2553639446" sldId="411"/>
            <ac:spMk id="9" creationId="{70A61E6B-72B7-2D6F-66E5-77B30AC32265}"/>
          </ac:spMkLst>
        </pc:spChg>
        <pc:spChg chg="del mod">
          <ac:chgData name="Glen Jones" userId="e846aaca-4b24-4b13-b0d0-f2308e16b284" providerId="ADAL" clId="{ED8F84B1-AE64-48BC-8C3D-7AB37584FADA}" dt="2023-08-04T11:51:18.630" v="181" actId="478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ED8F84B1-AE64-48BC-8C3D-7AB37584FADA}" dt="2023-08-04T11:52:01.295" v="193" actId="1076"/>
          <ac:spMkLst>
            <pc:docMk/>
            <pc:sldMk cId="2553639446" sldId="411"/>
            <ac:spMk id="11" creationId="{4C67B38D-ACD9-9128-4D5F-6C7AD0C16F4D}"/>
          </ac:spMkLst>
        </pc:spChg>
        <pc:spChg chg="del">
          <ac:chgData name="Glen Jones" userId="e846aaca-4b24-4b13-b0d0-f2308e16b284" providerId="ADAL" clId="{ED8F84B1-AE64-48BC-8C3D-7AB37584FADA}" dt="2023-08-04T11:51:18.630" v="181" actId="478"/>
          <ac:spMkLst>
            <pc:docMk/>
            <pc:sldMk cId="2553639446" sldId="411"/>
            <ac:spMk id="12" creationId="{06E36E43-82BF-22FD-084D-7B270BCAD9D1}"/>
          </ac:spMkLst>
        </pc:spChg>
        <pc:spChg chg="mod">
          <ac:chgData name="Glen Jones" userId="e846aaca-4b24-4b13-b0d0-f2308e16b284" providerId="ADAL" clId="{ED8F84B1-AE64-48BC-8C3D-7AB37584FADA}" dt="2023-08-04T11:52:01.295" v="193" actId="1076"/>
          <ac:spMkLst>
            <pc:docMk/>
            <pc:sldMk cId="2553639446" sldId="411"/>
            <ac:spMk id="13" creationId="{6CFFDA65-417E-088F-B2B1-65CCB7DEAC39}"/>
          </ac:spMkLst>
        </pc:spChg>
        <pc:spChg chg="del">
          <ac:chgData name="Glen Jones" userId="e846aaca-4b24-4b13-b0d0-f2308e16b284" providerId="ADAL" clId="{ED8F84B1-AE64-48BC-8C3D-7AB37584FADA}" dt="2023-08-04T11:51:18.630" v="181" actId="478"/>
          <ac:spMkLst>
            <pc:docMk/>
            <pc:sldMk cId="2553639446" sldId="411"/>
            <ac:spMk id="15" creationId="{882009DE-5843-BF46-F7E0-C0881A3C7C0A}"/>
          </ac:spMkLst>
        </pc:spChg>
        <pc:spChg chg="del mod">
          <ac:chgData name="Glen Jones" userId="e846aaca-4b24-4b13-b0d0-f2308e16b284" providerId="ADAL" clId="{ED8F84B1-AE64-48BC-8C3D-7AB37584FADA}" dt="2023-08-04T11:51:18.630" v="181" actId="478"/>
          <ac:spMkLst>
            <pc:docMk/>
            <pc:sldMk cId="2553639446" sldId="411"/>
            <ac:spMk id="16" creationId="{1937C1D1-9974-1A58-CE99-176152AD0E7A}"/>
          </ac:spMkLst>
        </pc:spChg>
        <pc:spChg chg="mod">
          <ac:chgData name="Glen Jones" userId="e846aaca-4b24-4b13-b0d0-f2308e16b284" providerId="ADAL" clId="{ED8F84B1-AE64-48BC-8C3D-7AB37584FADA}" dt="2023-08-04T11:52:01.295" v="193" actId="1076"/>
          <ac:spMkLst>
            <pc:docMk/>
            <pc:sldMk cId="2553639446" sldId="411"/>
            <ac:spMk id="17" creationId="{32B967FF-AA18-E32B-0944-128A3B70A459}"/>
          </ac:spMkLst>
        </pc:spChg>
        <pc:spChg chg="del">
          <ac:chgData name="Glen Jones" userId="e846aaca-4b24-4b13-b0d0-f2308e16b284" providerId="ADAL" clId="{ED8F84B1-AE64-48BC-8C3D-7AB37584FADA}" dt="2023-08-04T11:51:18.630" v="181" actId="478"/>
          <ac:spMkLst>
            <pc:docMk/>
            <pc:sldMk cId="2553639446" sldId="411"/>
            <ac:spMk id="18" creationId="{8A4B87FE-F679-B81A-067A-72266BE8A454}"/>
          </ac:spMkLst>
        </pc:spChg>
        <pc:spChg chg="del">
          <ac:chgData name="Glen Jones" userId="e846aaca-4b24-4b13-b0d0-f2308e16b284" providerId="ADAL" clId="{ED8F84B1-AE64-48BC-8C3D-7AB37584FADA}" dt="2023-08-04T11:51:18.630" v="181" actId="478"/>
          <ac:spMkLst>
            <pc:docMk/>
            <pc:sldMk cId="2553639446" sldId="411"/>
            <ac:spMk id="20" creationId="{2C90D165-9EBC-72E1-500D-CA41C6E9670F}"/>
          </ac:spMkLst>
        </pc:spChg>
        <pc:spChg chg="mod">
          <ac:chgData name="Glen Jones" userId="e846aaca-4b24-4b13-b0d0-f2308e16b284" providerId="ADAL" clId="{ED8F84B1-AE64-48BC-8C3D-7AB37584FADA}" dt="2023-08-04T11:52:01.295" v="193" actId="1076"/>
          <ac:spMkLst>
            <pc:docMk/>
            <pc:sldMk cId="2553639446" sldId="411"/>
            <ac:spMk id="21" creationId="{E2879CD3-800A-6561-F88C-3220023C4CB1}"/>
          </ac:spMkLst>
        </pc:spChg>
      </pc:sldChg>
      <pc:sldChg chg="modSp del mod">
        <pc:chgData name="Glen Jones" userId="e846aaca-4b24-4b13-b0d0-f2308e16b284" providerId="ADAL" clId="{ED8F84B1-AE64-48BC-8C3D-7AB37584FADA}" dt="2023-08-04T11:48:41.733" v="124" actId="47"/>
        <pc:sldMkLst>
          <pc:docMk/>
          <pc:sldMk cId="3829840198" sldId="412"/>
        </pc:sldMkLst>
        <pc:spChg chg="mod">
          <ac:chgData name="Glen Jones" userId="e846aaca-4b24-4b13-b0d0-f2308e16b284" providerId="ADAL" clId="{ED8F84B1-AE64-48BC-8C3D-7AB37584FADA}" dt="2023-08-04T11:46:45.410" v="61" actId="20577"/>
          <ac:spMkLst>
            <pc:docMk/>
            <pc:sldMk cId="3829840198" sldId="412"/>
            <ac:spMk id="7" creationId="{0B4E99A0-4742-34CA-F82A-C9A575F9E12B}"/>
          </ac:spMkLst>
        </pc:spChg>
      </pc:sldChg>
      <pc:sldChg chg="modSp mod">
        <pc:chgData name="Glen Jones" userId="e846aaca-4b24-4b13-b0d0-f2308e16b284" providerId="ADAL" clId="{ED8F84B1-AE64-48BC-8C3D-7AB37584FADA}" dt="2023-08-04T11:50:26.782" v="158" actId="27636"/>
        <pc:sldMkLst>
          <pc:docMk/>
          <pc:sldMk cId="1830477830" sldId="413"/>
        </pc:sldMkLst>
        <pc:spChg chg="mod">
          <ac:chgData name="Glen Jones" userId="e846aaca-4b24-4b13-b0d0-f2308e16b284" providerId="ADAL" clId="{ED8F84B1-AE64-48BC-8C3D-7AB37584FADA}" dt="2023-08-04T11:50:26.782" v="158" actId="27636"/>
          <ac:spMkLst>
            <pc:docMk/>
            <pc:sldMk cId="1830477830" sldId="413"/>
            <ac:spMk id="17" creationId="{8120D00E-1D9E-5DC4-2CC1-20EA3E7DD8F1}"/>
          </ac:spMkLst>
        </pc:spChg>
        <pc:cxnChg chg="mod">
          <ac:chgData name="Glen Jones" userId="e846aaca-4b24-4b13-b0d0-f2308e16b284" providerId="ADAL" clId="{ED8F84B1-AE64-48BC-8C3D-7AB37584FADA}" dt="2023-08-04T11:50:16.827" v="142" actId="14100"/>
          <ac:cxnSpMkLst>
            <pc:docMk/>
            <pc:sldMk cId="1830477830" sldId="413"/>
            <ac:cxnSpMk id="21" creationId="{FA41D262-D294-F789-919F-8C56B8E33F42}"/>
          </ac:cxnSpMkLst>
        </pc:cxnChg>
      </pc:sldChg>
      <pc:sldChg chg="addSp delSp modSp mod ord">
        <pc:chgData name="Glen Jones" userId="e846aaca-4b24-4b13-b0d0-f2308e16b284" providerId="ADAL" clId="{ED8F84B1-AE64-48BC-8C3D-7AB37584FADA}" dt="2023-08-10T08:57:01.133" v="525"/>
        <pc:sldMkLst>
          <pc:docMk/>
          <pc:sldMk cId="1367335037" sldId="414"/>
        </pc:sldMkLst>
        <pc:spChg chg="add mod">
          <ac:chgData name="Glen Jones" userId="e846aaca-4b24-4b13-b0d0-f2308e16b284" providerId="ADAL" clId="{ED8F84B1-AE64-48BC-8C3D-7AB37584FADA}" dt="2023-08-04T11:49:43.279" v="136" actId="12789"/>
          <ac:spMkLst>
            <pc:docMk/>
            <pc:sldMk cId="1367335037" sldId="414"/>
            <ac:spMk id="2" creationId="{17C7F7A4-5E07-402F-C751-7320C1F50997}"/>
          </ac:spMkLst>
        </pc:spChg>
        <pc:spChg chg="mod">
          <ac:chgData name="Glen Jones" userId="e846aaca-4b24-4b13-b0d0-f2308e16b284" providerId="ADAL" clId="{ED8F84B1-AE64-48BC-8C3D-7AB37584FADA}" dt="2023-08-04T11:49:43.279" v="136" actId="12789"/>
          <ac:spMkLst>
            <pc:docMk/>
            <pc:sldMk cId="1367335037" sldId="414"/>
            <ac:spMk id="6" creationId="{E5594CD3-9E22-28EE-5117-DB7E0BDBE8E6}"/>
          </ac:spMkLst>
        </pc:spChg>
        <pc:spChg chg="mod">
          <ac:chgData name="Glen Jones" userId="e846aaca-4b24-4b13-b0d0-f2308e16b284" providerId="ADAL" clId="{ED8F84B1-AE64-48BC-8C3D-7AB37584FADA}" dt="2023-08-04T11:49:43.279" v="136" actId="12789"/>
          <ac:spMkLst>
            <pc:docMk/>
            <pc:sldMk cId="1367335037" sldId="414"/>
            <ac:spMk id="9" creationId="{295AF519-3A91-EB9F-33ED-469CCE76704C}"/>
          </ac:spMkLst>
        </pc:spChg>
        <pc:spChg chg="del">
          <ac:chgData name="Glen Jones" userId="e846aaca-4b24-4b13-b0d0-f2308e16b284" providerId="ADAL" clId="{ED8F84B1-AE64-48BC-8C3D-7AB37584FADA}" dt="2023-08-04T11:49:10.455" v="129" actId="478"/>
          <ac:spMkLst>
            <pc:docMk/>
            <pc:sldMk cId="1367335037" sldId="414"/>
            <ac:spMk id="10" creationId="{6602042E-C177-66BD-E73E-6D07162DD9E0}"/>
          </ac:spMkLst>
        </pc:spChg>
        <pc:spChg chg="mod">
          <ac:chgData name="Glen Jones" userId="e846aaca-4b24-4b13-b0d0-f2308e16b284" providerId="ADAL" clId="{ED8F84B1-AE64-48BC-8C3D-7AB37584FADA}" dt="2023-08-04T11:49:43.279" v="136" actId="12789"/>
          <ac:spMkLst>
            <pc:docMk/>
            <pc:sldMk cId="1367335037" sldId="414"/>
            <ac:spMk id="11" creationId="{F1D50BB7-6AB9-B1A6-D733-887D40B65D22}"/>
          </ac:spMkLst>
        </pc:spChg>
        <pc:spChg chg="mod">
          <ac:chgData name="Glen Jones" userId="e846aaca-4b24-4b13-b0d0-f2308e16b284" providerId="ADAL" clId="{ED8F84B1-AE64-48BC-8C3D-7AB37584FADA}" dt="2023-08-04T11:49:43.279" v="136" actId="12789"/>
          <ac:spMkLst>
            <pc:docMk/>
            <pc:sldMk cId="1367335037" sldId="414"/>
            <ac:spMk id="12" creationId="{1BFAAC5A-DF92-8874-1C01-17D1A940976C}"/>
          </ac:spMkLst>
        </pc:spChg>
        <pc:spChg chg="mod">
          <ac:chgData name="Glen Jones" userId="e846aaca-4b24-4b13-b0d0-f2308e16b284" providerId="ADAL" clId="{ED8F84B1-AE64-48BC-8C3D-7AB37584FADA}" dt="2023-08-04T11:50:02.316" v="140" actId="12789"/>
          <ac:spMkLst>
            <pc:docMk/>
            <pc:sldMk cId="1367335037" sldId="414"/>
            <ac:spMk id="13" creationId="{48613064-5CB0-C4A8-335F-8ED467E34BAD}"/>
          </ac:spMkLst>
        </pc:spChg>
        <pc:spChg chg="mod">
          <ac:chgData name="Glen Jones" userId="e846aaca-4b24-4b13-b0d0-f2308e16b284" providerId="ADAL" clId="{ED8F84B1-AE64-48BC-8C3D-7AB37584FADA}" dt="2023-08-04T11:50:02.316" v="140" actId="12789"/>
          <ac:spMkLst>
            <pc:docMk/>
            <pc:sldMk cId="1367335037" sldId="414"/>
            <ac:spMk id="15" creationId="{0D01261C-DFC5-E50F-051F-D0C82E025877}"/>
          </ac:spMkLst>
        </pc:spChg>
        <pc:spChg chg="mod">
          <ac:chgData name="Glen Jones" userId="e846aaca-4b24-4b13-b0d0-f2308e16b284" providerId="ADAL" clId="{ED8F84B1-AE64-48BC-8C3D-7AB37584FADA}" dt="2023-08-04T11:50:02.316" v="140" actId="12789"/>
          <ac:spMkLst>
            <pc:docMk/>
            <pc:sldMk cId="1367335037" sldId="414"/>
            <ac:spMk id="17" creationId="{AA72F0D9-5C60-2620-21D6-520F25358DC2}"/>
          </ac:spMkLst>
        </pc:spChg>
        <pc:spChg chg="mod">
          <ac:chgData name="Glen Jones" userId="e846aaca-4b24-4b13-b0d0-f2308e16b284" providerId="ADAL" clId="{ED8F84B1-AE64-48BC-8C3D-7AB37584FADA}" dt="2023-08-04T11:50:02.316" v="140" actId="12789"/>
          <ac:spMkLst>
            <pc:docMk/>
            <pc:sldMk cId="1367335037" sldId="414"/>
            <ac:spMk id="21" creationId="{1866FDF7-EADA-C732-6CBB-05ACAD8D9989}"/>
          </ac:spMkLst>
        </pc:spChg>
        <pc:spChg chg="mod">
          <ac:chgData name="Glen Jones" userId="e846aaca-4b24-4b13-b0d0-f2308e16b284" providerId="ADAL" clId="{ED8F84B1-AE64-48BC-8C3D-7AB37584FADA}" dt="2023-08-04T11:50:02.316" v="140" actId="12789"/>
          <ac:spMkLst>
            <pc:docMk/>
            <pc:sldMk cId="1367335037" sldId="414"/>
            <ac:spMk id="24" creationId="{305F139C-AC5F-7A1B-F044-7BB67FED50DB}"/>
          </ac:spMkLst>
        </pc:spChg>
        <pc:spChg chg="del">
          <ac:chgData name="Glen Jones" userId="e846aaca-4b24-4b13-b0d0-f2308e16b284" providerId="ADAL" clId="{ED8F84B1-AE64-48BC-8C3D-7AB37584FADA}" dt="2023-08-04T11:49:04.927" v="127" actId="478"/>
          <ac:spMkLst>
            <pc:docMk/>
            <pc:sldMk cId="1367335037" sldId="414"/>
            <ac:spMk id="27" creationId="{BBE6CDED-43D4-AF2A-04E7-217CC0D019BB}"/>
          </ac:spMkLst>
        </pc:spChg>
        <pc:spChg chg="del">
          <ac:chgData name="Glen Jones" userId="e846aaca-4b24-4b13-b0d0-f2308e16b284" providerId="ADAL" clId="{ED8F84B1-AE64-48BC-8C3D-7AB37584FADA}" dt="2023-08-04T11:49:04.927" v="127" actId="478"/>
          <ac:spMkLst>
            <pc:docMk/>
            <pc:sldMk cId="1367335037" sldId="414"/>
            <ac:spMk id="31" creationId="{EAC8D3E8-3527-BBEC-DD47-DCB43F5E621C}"/>
          </ac:spMkLst>
        </pc:spChg>
        <pc:spChg chg="del">
          <ac:chgData name="Glen Jones" userId="e846aaca-4b24-4b13-b0d0-f2308e16b284" providerId="ADAL" clId="{ED8F84B1-AE64-48BC-8C3D-7AB37584FADA}" dt="2023-08-04T11:49:04.927" v="127" actId="478"/>
          <ac:spMkLst>
            <pc:docMk/>
            <pc:sldMk cId="1367335037" sldId="414"/>
            <ac:spMk id="32" creationId="{A117CC0E-619A-A757-1D5B-E284842A58D7}"/>
          </ac:spMkLst>
        </pc:spChg>
        <pc:spChg chg="del">
          <ac:chgData name="Glen Jones" userId="e846aaca-4b24-4b13-b0d0-f2308e16b284" providerId="ADAL" clId="{ED8F84B1-AE64-48BC-8C3D-7AB37584FADA}" dt="2023-08-04T11:49:04.927" v="127" actId="478"/>
          <ac:spMkLst>
            <pc:docMk/>
            <pc:sldMk cId="1367335037" sldId="414"/>
            <ac:spMk id="33" creationId="{1518E1A4-19C7-DBC1-84A9-255EC72B5243}"/>
          </ac:spMkLst>
        </pc:spChg>
        <pc:spChg chg="del">
          <ac:chgData name="Glen Jones" userId="e846aaca-4b24-4b13-b0d0-f2308e16b284" providerId="ADAL" clId="{ED8F84B1-AE64-48BC-8C3D-7AB37584FADA}" dt="2023-08-04T11:49:04.927" v="127" actId="478"/>
          <ac:spMkLst>
            <pc:docMk/>
            <pc:sldMk cId="1367335037" sldId="414"/>
            <ac:spMk id="34" creationId="{90FFD0DD-3E25-61A5-414B-91E16B29189A}"/>
          </ac:spMkLst>
        </pc:spChg>
        <pc:spChg chg="del">
          <ac:chgData name="Glen Jones" userId="e846aaca-4b24-4b13-b0d0-f2308e16b284" providerId="ADAL" clId="{ED8F84B1-AE64-48BC-8C3D-7AB37584FADA}" dt="2023-08-04T11:49:04.927" v="127" actId="478"/>
          <ac:spMkLst>
            <pc:docMk/>
            <pc:sldMk cId="1367335037" sldId="414"/>
            <ac:spMk id="35" creationId="{484AF6D0-5567-30F2-54C2-A81B5AD096BC}"/>
          </ac:spMkLst>
        </pc:spChg>
        <pc:spChg chg="del">
          <ac:chgData name="Glen Jones" userId="e846aaca-4b24-4b13-b0d0-f2308e16b284" providerId="ADAL" clId="{ED8F84B1-AE64-48BC-8C3D-7AB37584FADA}" dt="2023-08-04T11:49:04.927" v="127" actId="478"/>
          <ac:spMkLst>
            <pc:docMk/>
            <pc:sldMk cId="1367335037" sldId="414"/>
            <ac:spMk id="36" creationId="{360CE415-5F7B-A0BB-FDDC-4B463C291732}"/>
          </ac:spMkLst>
        </pc:spChg>
        <pc:spChg chg="del">
          <ac:chgData name="Glen Jones" userId="e846aaca-4b24-4b13-b0d0-f2308e16b284" providerId="ADAL" clId="{ED8F84B1-AE64-48BC-8C3D-7AB37584FADA}" dt="2023-08-04T11:49:04.927" v="127" actId="478"/>
          <ac:spMkLst>
            <pc:docMk/>
            <pc:sldMk cId="1367335037" sldId="414"/>
            <ac:spMk id="37" creationId="{B7A2A602-1194-C2BA-DDCD-165636B9DABE}"/>
          </ac:spMkLst>
        </pc:spChg>
      </pc:sldChg>
      <pc:sldChg chg="del">
        <pc:chgData name="Glen Jones" userId="e846aaca-4b24-4b13-b0d0-f2308e16b284" providerId="ADAL" clId="{ED8F84B1-AE64-48BC-8C3D-7AB37584FADA}" dt="2023-08-04T11:48:41.733" v="124" actId="47"/>
        <pc:sldMkLst>
          <pc:docMk/>
          <pc:sldMk cId="3977394655" sldId="415"/>
        </pc:sldMkLst>
      </pc:sldChg>
      <pc:sldChg chg="modSp add mod">
        <pc:chgData name="Glen Jones" userId="e846aaca-4b24-4b13-b0d0-f2308e16b284" providerId="ADAL" clId="{ED8F84B1-AE64-48BC-8C3D-7AB37584FADA}" dt="2023-08-04T12:06:13.317" v="324" actId="1076"/>
        <pc:sldMkLst>
          <pc:docMk/>
          <pc:sldMk cId="3227097964" sldId="416"/>
        </pc:sldMkLst>
        <pc:spChg chg="mod">
          <ac:chgData name="Glen Jones" userId="e846aaca-4b24-4b13-b0d0-f2308e16b284" providerId="ADAL" clId="{ED8F84B1-AE64-48BC-8C3D-7AB37584FADA}" dt="2023-08-04T12:05:58.661" v="321" actId="27636"/>
          <ac:spMkLst>
            <pc:docMk/>
            <pc:sldMk cId="3227097964" sldId="416"/>
            <ac:spMk id="6" creationId="{0F43A03F-B6CB-0579-318A-88AE2DE0C484}"/>
          </ac:spMkLst>
        </pc:spChg>
        <pc:spChg chg="mod">
          <ac:chgData name="Glen Jones" userId="e846aaca-4b24-4b13-b0d0-f2308e16b284" providerId="ADAL" clId="{ED8F84B1-AE64-48BC-8C3D-7AB37584FADA}" dt="2023-08-04T11:47:47.904" v="100" actId="1076"/>
          <ac:spMkLst>
            <pc:docMk/>
            <pc:sldMk cId="3227097964" sldId="416"/>
            <ac:spMk id="9" creationId="{7D88CF0D-499E-EEC8-3395-7E6CFF366A98}"/>
          </ac:spMkLst>
        </pc:spChg>
        <pc:spChg chg="mod">
          <ac:chgData name="Glen Jones" userId="e846aaca-4b24-4b13-b0d0-f2308e16b284" providerId="ADAL" clId="{ED8F84B1-AE64-48BC-8C3D-7AB37584FADA}" dt="2023-08-04T12:06:10.237" v="323" actId="1076"/>
          <ac:spMkLst>
            <pc:docMk/>
            <pc:sldMk cId="3227097964" sldId="416"/>
            <ac:spMk id="13" creationId="{1DD3411B-E2C3-7A32-848A-B3A46AACA746}"/>
          </ac:spMkLst>
        </pc:spChg>
        <pc:spChg chg="mod">
          <ac:chgData name="Glen Jones" userId="e846aaca-4b24-4b13-b0d0-f2308e16b284" providerId="ADAL" clId="{ED8F84B1-AE64-48BC-8C3D-7AB37584FADA}" dt="2023-08-04T12:06:02.309" v="322" actId="1076"/>
          <ac:spMkLst>
            <pc:docMk/>
            <pc:sldMk cId="3227097964" sldId="416"/>
            <ac:spMk id="15" creationId="{7DEAD60A-B0DB-5102-8646-9226EF3EBF22}"/>
          </ac:spMkLst>
        </pc:spChg>
        <pc:spChg chg="mod">
          <ac:chgData name="Glen Jones" userId="e846aaca-4b24-4b13-b0d0-f2308e16b284" providerId="ADAL" clId="{ED8F84B1-AE64-48BC-8C3D-7AB37584FADA}" dt="2023-08-04T11:48:10.426" v="118" actId="207"/>
          <ac:spMkLst>
            <pc:docMk/>
            <pc:sldMk cId="3227097964" sldId="416"/>
            <ac:spMk id="17" creationId="{8120D00E-1D9E-5DC4-2CC1-20EA3E7DD8F1}"/>
          </ac:spMkLst>
        </pc:spChg>
        <pc:spChg chg="mod">
          <ac:chgData name="Glen Jones" userId="e846aaca-4b24-4b13-b0d0-f2308e16b284" providerId="ADAL" clId="{ED8F84B1-AE64-48BC-8C3D-7AB37584FADA}" dt="2023-08-04T11:47:15.783" v="66" actId="207"/>
          <ac:spMkLst>
            <pc:docMk/>
            <pc:sldMk cId="3227097964" sldId="416"/>
            <ac:spMk id="18" creationId="{8A4B87FE-F679-B81A-067A-72266BE8A454}"/>
          </ac:spMkLst>
        </pc:spChg>
        <pc:spChg chg="mod">
          <ac:chgData name="Glen Jones" userId="e846aaca-4b24-4b13-b0d0-f2308e16b284" providerId="ADAL" clId="{ED8F84B1-AE64-48BC-8C3D-7AB37584FADA}" dt="2023-08-04T11:48:18.896" v="121" actId="1076"/>
          <ac:spMkLst>
            <pc:docMk/>
            <pc:sldMk cId="3227097964" sldId="416"/>
            <ac:spMk id="25" creationId="{BBB159BC-7379-10F0-06B0-9ADEE16E6F1B}"/>
          </ac:spMkLst>
        </pc:spChg>
        <pc:spChg chg="mod">
          <ac:chgData name="Glen Jones" userId="e846aaca-4b24-4b13-b0d0-f2308e16b284" providerId="ADAL" clId="{ED8F84B1-AE64-48BC-8C3D-7AB37584FADA}" dt="2023-08-04T12:06:13.317" v="324" actId="1076"/>
          <ac:spMkLst>
            <pc:docMk/>
            <pc:sldMk cId="3227097964" sldId="416"/>
            <ac:spMk id="27" creationId="{E3B9EFE4-2E0D-CFB7-0D33-DAB8511BF72E}"/>
          </ac:spMkLst>
        </pc:spChg>
        <pc:spChg chg="mod">
          <ac:chgData name="Glen Jones" userId="e846aaca-4b24-4b13-b0d0-f2308e16b284" providerId="ADAL" clId="{ED8F84B1-AE64-48BC-8C3D-7AB37584FADA}" dt="2023-08-04T11:47:11.033" v="65" actId="20577"/>
          <ac:spMkLst>
            <pc:docMk/>
            <pc:sldMk cId="3227097964" sldId="416"/>
            <ac:spMk id="29" creationId="{C8FB3515-A519-ED2F-5E1D-6E3F5F8DD9F2}"/>
          </ac:spMkLst>
        </pc:spChg>
        <pc:picChg chg="mod">
          <ac:chgData name="Glen Jones" userId="e846aaca-4b24-4b13-b0d0-f2308e16b284" providerId="ADAL" clId="{ED8F84B1-AE64-48BC-8C3D-7AB37584FADA}" dt="2023-08-04T11:48:14.220" v="120" actId="1076"/>
          <ac:picMkLst>
            <pc:docMk/>
            <pc:sldMk cId="3227097964" sldId="416"/>
            <ac:picMk id="5" creationId="{96DD45A7-2956-1343-92DC-1520275BDD5C}"/>
          </ac:picMkLst>
        </pc:picChg>
        <pc:cxnChg chg="mod">
          <ac:chgData name="Glen Jones" userId="e846aaca-4b24-4b13-b0d0-f2308e16b284" providerId="ADAL" clId="{ED8F84B1-AE64-48BC-8C3D-7AB37584FADA}" dt="2023-08-04T11:47:50.572" v="101" actId="14100"/>
          <ac:cxnSpMkLst>
            <pc:docMk/>
            <pc:sldMk cId="3227097964" sldId="416"/>
            <ac:cxnSpMk id="10" creationId="{9B9718DF-F6A0-F105-BCB5-F8B2261F73DA}"/>
          </ac:cxnSpMkLst>
        </pc:cxnChg>
        <pc:cxnChg chg="mod">
          <ac:chgData name="Glen Jones" userId="e846aaca-4b24-4b13-b0d0-f2308e16b284" providerId="ADAL" clId="{ED8F84B1-AE64-48BC-8C3D-7AB37584FADA}" dt="2023-08-04T11:47:56.944" v="103" actId="14100"/>
          <ac:cxnSpMkLst>
            <pc:docMk/>
            <pc:sldMk cId="3227097964" sldId="416"/>
            <ac:cxnSpMk id="21" creationId="{FA41D262-D294-F789-919F-8C56B8E33F42}"/>
          </ac:cxnSpMkLst>
        </pc:cxnChg>
        <pc:cxnChg chg="mod">
          <ac:chgData name="Glen Jones" userId="e846aaca-4b24-4b13-b0d0-f2308e16b284" providerId="ADAL" clId="{ED8F84B1-AE64-48BC-8C3D-7AB37584FADA}" dt="2023-08-04T11:48:25.214" v="123" actId="1035"/>
          <ac:cxnSpMkLst>
            <pc:docMk/>
            <pc:sldMk cId="3227097964" sldId="416"/>
            <ac:cxnSpMk id="26" creationId="{7141CEAB-6596-A5EA-8292-6A97BA286552}"/>
          </ac:cxnSpMkLst>
        </pc:cxnChg>
      </pc:sldChg>
      <pc:sldChg chg="delSp modSp add mod delAnim modAnim">
        <pc:chgData name="Glen Jones" userId="e846aaca-4b24-4b13-b0d0-f2308e16b284" providerId="ADAL" clId="{ED8F84B1-AE64-48BC-8C3D-7AB37584FADA}" dt="2023-08-10T09:05:35.983" v="716" actId="20577"/>
        <pc:sldMkLst>
          <pc:docMk/>
          <pc:sldMk cId="3040999686" sldId="417"/>
        </pc:sldMkLst>
        <pc:spChg chg="mod">
          <ac:chgData name="Glen Jones" userId="e846aaca-4b24-4b13-b0d0-f2308e16b284" providerId="ADAL" clId="{ED8F84B1-AE64-48BC-8C3D-7AB37584FADA}" dt="2023-08-10T09:05:19.806" v="709" actId="20577"/>
          <ac:spMkLst>
            <pc:docMk/>
            <pc:sldMk cId="3040999686" sldId="417"/>
            <ac:spMk id="6" creationId="{0F43A03F-B6CB-0579-318A-88AE2DE0C484}"/>
          </ac:spMkLst>
        </pc:spChg>
        <pc:spChg chg="mod">
          <ac:chgData name="Glen Jones" userId="e846aaca-4b24-4b13-b0d0-f2308e16b284" providerId="ADAL" clId="{ED8F84B1-AE64-48BC-8C3D-7AB37584FADA}" dt="2023-08-10T09:05:23.165" v="710" actId="1076"/>
          <ac:spMkLst>
            <pc:docMk/>
            <pc:sldMk cId="3040999686" sldId="417"/>
            <ac:spMk id="13" creationId="{1DD3411B-E2C3-7A32-848A-B3A46AACA746}"/>
          </ac:spMkLst>
        </pc:spChg>
        <pc:spChg chg="del mod">
          <ac:chgData name="Glen Jones" userId="e846aaca-4b24-4b13-b0d0-f2308e16b284" providerId="ADAL" clId="{ED8F84B1-AE64-48BC-8C3D-7AB37584FADA}" dt="2023-08-10T09:00:32.506" v="645" actId="478"/>
          <ac:spMkLst>
            <pc:docMk/>
            <pc:sldMk cId="3040999686" sldId="417"/>
            <ac:spMk id="15" creationId="{7DEAD60A-B0DB-5102-8646-9226EF3EBF22}"/>
          </ac:spMkLst>
        </pc:spChg>
        <pc:spChg chg="mod">
          <ac:chgData name="Glen Jones" userId="e846aaca-4b24-4b13-b0d0-f2308e16b284" providerId="ADAL" clId="{ED8F84B1-AE64-48BC-8C3D-7AB37584FADA}" dt="2023-08-10T09:05:11.438" v="703" actId="20577"/>
          <ac:spMkLst>
            <pc:docMk/>
            <pc:sldMk cId="3040999686" sldId="417"/>
            <ac:spMk id="17" creationId="{8120D00E-1D9E-5DC4-2CC1-20EA3E7DD8F1}"/>
          </ac:spMkLst>
        </pc:spChg>
        <pc:spChg chg="mod">
          <ac:chgData name="Glen Jones" userId="e846aaca-4b24-4b13-b0d0-f2308e16b284" providerId="ADAL" clId="{ED8F84B1-AE64-48BC-8C3D-7AB37584FADA}" dt="2023-08-10T08:58:06.374" v="619" actId="1076"/>
          <ac:spMkLst>
            <pc:docMk/>
            <pc:sldMk cId="3040999686" sldId="417"/>
            <ac:spMk id="25" creationId="{BBB159BC-7379-10F0-06B0-9ADEE16E6F1B}"/>
          </ac:spMkLst>
        </pc:spChg>
        <pc:spChg chg="mod">
          <ac:chgData name="Glen Jones" userId="e846aaca-4b24-4b13-b0d0-f2308e16b284" providerId="ADAL" clId="{ED8F84B1-AE64-48BC-8C3D-7AB37584FADA}" dt="2023-08-10T09:05:26.878" v="711" actId="1076"/>
          <ac:spMkLst>
            <pc:docMk/>
            <pc:sldMk cId="3040999686" sldId="417"/>
            <ac:spMk id="27" creationId="{E3B9EFE4-2E0D-CFB7-0D33-DAB8511BF72E}"/>
          </ac:spMkLst>
        </pc:spChg>
        <pc:spChg chg="mod">
          <ac:chgData name="Glen Jones" userId="e846aaca-4b24-4b13-b0d0-f2308e16b284" providerId="ADAL" clId="{ED8F84B1-AE64-48BC-8C3D-7AB37584FADA}" dt="2023-08-10T09:05:35.983" v="716" actId="20577"/>
          <ac:spMkLst>
            <pc:docMk/>
            <pc:sldMk cId="3040999686" sldId="417"/>
            <ac:spMk id="28" creationId="{A6F49EFD-F5AE-0727-029A-7E5D4F8F0B90}"/>
          </ac:spMkLst>
        </pc:spChg>
        <pc:cxnChg chg="mod">
          <ac:chgData name="Glen Jones" userId="e846aaca-4b24-4b13-b0d0-f2308e16b284" providerId="ADAL" clId="{ED8F84B1-AE64-48BC-8C3D-7AB37584FADA}" dt="2023-08-10T09:03:45.487" v="677" actId="1076"/>
          <ac:cxnSpMkLst>
            <pc:docMk/>
            <pc:sldMk cId="3040999686" sldId="417"/>
            <ac:cxnSpMk id="21" creationId="{FA41D262-D294-F789-919F-8C56B8E33F42}"/>
          </ac:cxnSpMkLst>
        </pc:cxnChg>
        <pc:cxnChg chg="mod">
          <ac:chgData name="Glen Jones" userId="e846aaca-4b24-4b13-b0d0-f2308e16b284" providerId="ADAL" clId="{ED8F84B1-AE64-48BC-8C3D-7AB37584FADA}" dt="2023-08-10T08:58:06.374" v="619" actId="1076"/>
          <ac:cxnSpMkLst>
            <pc:docMk/>
            <pc:sldMk cId="3040999686" sldId="417"/>
            <ac:cxnSpMk id="26" creationId="{7141CEAB-6596-A5EA-8292-6A97BA286552}"/>
          </ac:cxnSpMkLst>
        </pc:cxnChg>
      </pc:sldChg>
      <pc:sldChg chg="modSp add mod">
        <pc:chgData name="Glen Jones" userId="e846aaca-4b24-4b13-b0d0-f2308e16b284" providerId="ADAL" clId="{ED8F84B1-AE64-48BC-8C3D-7AB37584FADA}" dt="2023-08-10T09:08:22.043" v="785" actId="170"/>
        <pc:sldMkLst>
          <pc:docMk/>
          <pc:sldMk cId="2137123091" sldId="418"/>
        </pc:sldMkLst>
        <pc:spChg chg="mod">
          <ac:chgData name="Glen Jones" userId="e846aaca-4b24-4b13-b0d0-f2308e16b284" providerId="ADAL" clId="{ED8F84B1-AE64-48BC-8C3D-7AB37584FADA}" dt="2023-08-10T09:06:40.975" v="740" actId="20577"/>
          <ac:spMkLst>
            <pc:docMk/>
            <pc:sldMk cId="2137123091" sldId="418"/>
            <ac:spMk id="6" creationId="{0F43A03F-B6CB-0579-318A-88AE2DE0C484}"/>
          </ac:spMkLst>
        </pc:spChg>
        <pc:spChg chg="mod">
          <ac:chgData name="Glen Jones" userId="e846aaca-4b24-4b13-b0d0-f2308e16b284" providerId="ADAL" clId="{ED8F84B1-AE64-48BC-8C3D-7AB37584FADA}" dt="2023-08-10T09:07:45.914" v="757" actId="1076"/>
          <ac:spMkLst>
            <pc:docMk/>
            <pc:sldMk cId="2137123091" sldId="418"/>
            <ac:spMk id="9" creationId="{7D88CF0D-499E-EEC8-3395-7E6CFF366A98}"/>
          </ac:spMkLst>
        </pc:spChg>
        <pc:spChg chg="mod">
          <ac:chgData name="Glen Jones" userId="e846aaca-4b24-4b13-b0d0-f2308e16b284" providerId="ADAL" clId="{ED8F84B1-AE64-48BC-8C3D-7AB37584FADA}" dt="2023-08-10T09:07:19.511" v="753" actId="1076"/>
          <ac:spMkLst>
            <pc:docMk/>
            <pc:sldMk cId="2137123091" sldId="418"/>
            <ac:spMk id="13" creationId="{1DD3411B-E2C3-7A32-848A-B3A46AACA746}"/>
          </ac:spMkLst>
        </pc:spChg>
        <pc:spChg chg="mod ord">
          <ac:chgData name="Glen Jones" userId="e846aaca-4b24-4b13-b0d0-f2308e16b284" providerId="ADAL" clId="{ED8F84B1-AE64-48BC-8C3D-7AB37584FADA}" dt="2023-08-10T09:08:22.043" v="785" actId="170"/>
          <ac:spMkLst>
            <pc:docMk/>
            <pc:sldMk cId="2137123091" sldId="418"/>
            <ac:spMk id="17" creationId="{8120D00E-1D9E-5DC4-2CC1-20EA3E7DD8F1}"/>
          </ac:spMkLst>
        </pc:spChg>
        <pc:spChg chg="mod ord">
          <ac:chgData name="Glen Jones" userId="e846aaca-4b24-4b13-b0d0-f2308e16b284" providerId="ADAL" clId="{ED8F84B1-AE64-48BC-8C3D-7AB37584FADA}" dt="2023-08-10T09:08:16.137" v="782" actId="170"/>
          <ac:spMkLst>
            <pc:docMk/>
            <pc:sldMk cId="2137123091" sldId="418"/>
            <ac:spMk id="25" creationId="{BBB159BC-7379-10F0-06B0-9ADEE16E6F1B}"/>
          </ac:spMkLst>
        </pc:spChg>
        <pc:spChg chg="mod">
          <ac:chgData name="Glen Jones" userId="e846aaca-4b24-4b13-b0d0-f2308e16b284" providerId="ADAL" clId="{ED8F84B1-AE64-48BC-8C3D-7AB37584FADA}" dt="2023-08-10T09:07:23.728" v="754" actId="1076"/>
          <ac:spMkLst>
            <pc:docMk/>
            <pc:sldMk cId="2137123091" sldId="418"/>
            <ac:spMk id="27" creationId="{E3B9EFE4-2E0D-CFB7-0D33-DAB8511BF72E}"/>
          </ac:spMkLst>
        </pc:spChg>
        <pc:cxnChg chg="mod">
          <ac:chgData name="Glen Jones" userId="e846aaca-4b24-4b13-b0d0-f2308e16b284" providerId="ADAL" clId="{ED8F84B1-AE64-48BC-8C3D-7AB37584FADA}" dt="2023-08-10T09:07:45.914" v="757" actId="1076"/>
          <ac:cxnSpMkLst>
            <pc:docMk/>
            <pc:sldMk cId="2137123091" sldId="418"/>
            <ac:cxnSpMk id="10" creationId="{9B9718DF-F6A0-F105-BCB5-F8B2261F73DA}"/>
          </ac:cxnSpMkLst>
        </pc:cxnChg>
        <pc:cxnChg chg="mod">
          <ac:chgData name="Glen Jones" userId="e846aaca-4b24-4b13-b0d0-f2308e16b284" providerId="ADAL" clId="{ED8F84B1-AE64-48BC-8C3D-7AB37584FADA}" dt="2023-08-10T09:07:59.223" v="775" actId="1036"/>
          <ac:cxnSpMkLst>
            <pc:docMk/>
            <pc:sldMk cId="2137123091" sldId="418"/>
            <ac:cxnSpMk id="21" creationId="{FA41D262-D294-F789-919F-8C56B8E33F42}"/>
          </ac:cxnSpMkLst>
        </pc:cxnChg>
        <pc:cxnChg chg="mod">
          <ac:chgData name="Glen Jones" userId="e846aaca-4b24-4b13-b0d0-f2308e16b284" providerId="ADAL" clId="{ED8F84B1-AE64-48BC-8C3D-7AB37584FADA}" dt="2023-08-10T09:08:06.659" v="776" actId="1076"/>
          <ac:cxnSpMkLst>
            <pc:docMk/>
            <pc:sldMk cId="2137123091" sldId="418"/>
            <ac:cxnSpMk id="26" creationId="{7141CEAB-6596-A5EA-8292-6A97BA286552}"/>
          </ac:cxnSpMkLst>
        </pc:cxnChg>
      </pc:sldChg>
      <pc:sldChg chg="addSp delSp modSp add mod ord">
        <pc:chgData name="Glen Jones" userId="e846aaca-4b24-4b13-b0d0-f2308e16b284" providerId="ADAL" clId="{ED8F84B1-AE64-48BC-8C3D-7AB37584FADA}" dt="2023-08-10T09:25:28.370" v="1148" actId="242"/>
        <pc:sldMkLst>
          <pc:docMk/>
          <pc:sldMk cId="2542132646" sldId="419"/>
        </pc:sldMkLst>
        <pc:spChg chg="mod">
          <ac:chgData name="Glen Jones" userId="e846aaca-4b24-4b13-b0d0-f2308e16b284" providerId="ADAL" clId="{ED8F84B1-AE64-48BC-8C3D-7AB37584FADA}" dt="2023-08-10T09:13:36.952" v="1055" actId="164"/>
          <ac:spMkLst>
            <pc:docMk/>
            <pc:sldMk cId="2542132646" sldId="419"/>
            <ac:spMk id="2" creationId="{17C7F7A4-5E07-402F-C751-7320C1F50997}"/>
          </ac:spMkLst>
        </pc:spChg>
        <pc:spChg chg="add mod">
          <ac:chgData name="Glen Jones" userId="e846aaca-4b24-4b13-b0d0-f2308e16b284" providerId="ADAL" clId="{ED8F84B1-AE64-48BC-8C3D-7AB37584FADA}" dt="2023-08-10T09:14:49.945" v="1076" actId="179"/>
          <ac:spMkLst>
            <pc:docMk/>
            <pc:sldMk cId="2542132646" sldId="419"/>
            <ac:spMk id="4" creationId="{31DEF00A-35FC-A618-F535-C9231BC7FDFC}"/>
          </ac:spMkLst>
        </pc:spChg>
        <pc:spChg chg="mod">
          <ac:chgData name="Glen Jones" userId="e846aaca-4b24-4b13-b0d0-f2308e16b284" providerId="ADAL" clId="{ED8F84B1-AE64-48BC-8C3D-7AB37584FADA}" dt="2023-08-10T09:13:36.952" v="1055" actId="164"/>
          <ac:spMkLst>
            <pc:docMk/>
            <pc:sldMk cId="2542132646" sldId="419"/>
            <ac:spMk id="6" creationId="{E5594CD3-9E22-28EE-5117-DB7E0BDBE8E6}"/>
          </ac:spMkLst>
        </pc:spChg>
        <pc:spChg chg="add mod topLvl">
          <ac:chgData name="Glen Jones" userId="e846aaca-4b24-4b13-b0d0-f2308e16b284" providerId="ADAL" clId="{ED8F84B1-AE64-48BC-8C3D-7AB37584FADA}" dt="2023-08-10T09:25:15.554" v="1138" actId="14100"/>
          <ac:spMkLst>
            <pc:docMk/>
            <pc:sldMk cId="2542132646" sldId="419"/>
            <ac:spMk id="7" creationId="{A0B38BAE-A3AD-56A3-CE50-3D42ABB0FF0A}"/>
          </ac:spMkLst>
        </pc:spChg>
        <pc:spChg chg="add mod topLvl">
          <ac:chgData name="Glen Jones" userId="e846aaca-4b24-4b13-b0d0-f2308e16b284" providerId="ADAL" clId="{ED8F84B1-AE64-48BC-8C3D-7AB37584FADA}" dt="2023-08-10T09:24:59.704" v="1134" actId="1076"/>
          <ac:spMkLst>
            <pc:docMk/>
            <pc:sldMk cId="2542132646" sldId="419"/>
            <ac:spMk id="8" creationId="{F33A26C0-AA96-9A6A-E082-3A173A7F4BC2}"/>
          </ac:spMkLst>
        </pc:spChg>
        <pc:spChg chg="mod">
          <ac:chgData name="Glen Jones" userId="e846aaca-4b24-4b13-b0d0-f2308e16b284" providerId="ADAL" clId="{ED8F84B1-AE64-48BC-8C3D-7AB37584FADA}" dt="2023-08-10T09:13:36.952" v="1055" actId="164"/>
          <ac:spMkLst>
            <pc:docMk/>
            <pc:sldMk cId="2542132646" sldId="419"/>
            <ac:spMk id="9" creationId="{295AF519-3A91-EB9F-33ED-469CCE76704C}"/>
          </ac:spMkLst>
        </pc:spChg>
        <pc:spChg chg="add mod topLvl">
          <ac:chgData name="Glen Jones" userId="e846aaca-4b24-4b13-b0d0-f2308e16b284" providerId="ADAL" clId="{ED8F84B1-AE64-48BC-8C3D-7AB37584FADA}" dt="2023-08-10T09:25:03.928" v="1135" actId="1076"/>
          <ac:spMkLst>
            <pc:docMk/>
            <pc:sldMk cId="2542132646" sldId="419"/>
            <ac:spMk id="10" creationId="{7A6055C6-208C-DBAE-45B9-7827C9942856}"/>
          </ac:spMkLst>
        </pc:spChg>
        <pc:spChg chg="mod">
          <ac:chgData name="Glen Jones" userId="e846aaca-4b24-4b13-b0d0-f2308e16b284" providerId="ADAL" clId="{ED8F84B1-AE64-48BC-8C3D-7AB37584FADA}" dt="2023-08-10T09:13:36.952" v="1055" actId="164"/>
          <ac:spMkLst>
            <pc:docMk/>
            <pc:sldMk cId="2542132646" sldId="419"/>
            <ac:spMk id="11" creationId="{F1D50BB7-6AB9-B1A6-D733-887D40B65D22}"/>
          </ac:spMkLst>
        </pc:spChg>
        <pc:spChg chg="mod">
          <ac:chgData name="Glen Jones" userId="e846aaca-4b24-4b13-b0d0-f2308e16b284" providerId="ADAL" clId="{ED8F84B1-AE64-48BC-8C3D-7AB37584FADA}" dt="2023-08-10T09:13:36.952" v="1055" actId="164"/>
          <ac:spMkLst>
            <pc:docMk/>
            <pc:sldMk cId="2542132646" sldId="419"/>
            <ac:spMk id="12" creationId="{1BFAAC5A-DF92-8874-1C01-17D1A940976C}"/>
          </ac:spMkLst>
        </pc:spChg>
        <pc:spChg chg="del">
          <ac:chgData name="Glen Jones" userId="e846aaca-4b24-4b13-b0d0-f2308e16b284" providerId="ADAL" clId="{ED8F84B1-AE64-48BC-8C3D-7AB37584FADA}" dt="2023-08-10T09:11:23.570" v="798" actId="478"/>
          <ac:spMkLst>
            <pc:docMk/>
            <pc:sldMk cId="2542132646" sldId="419"/>
            <ac:spMk id="13" creationId="{48613064-5CB0-C4A8-335F-8ED467E34BAD}"/>
          </ac:spMkLst>
        </pc:spChg>
        <pc:spChg chg="add mod topLvl">
          <ac:chgData name="Glen Jones" userId="e846aaca-4b24-4b13-b0d0-f2308e16b284" providerId="ADAL" clId="{ED8F84B1-AE64-48BC-8C3D-7AB37584FADA}" dt="2023-08-10T09:25:10.555" v="1137" actId="14100"/>
          <ac:spMkLst>
            <pc:docMk/>
            <pc:sldMk cId="2542132646" sldId="419"/>
            <ac:spMk id="14" creationId="{CD3B3CB4-93D3-181F-49A2-08BF0FAD9395}"/>
          </ac:spMkLst>
        </pc:spChg>
        <pc:spChg chg="del">
          <ac:chgData name="Glen Jones" userId="e846aaca-4b24-4b13-b0d0-f2308e16b284" providerId="ADAL" clId="{ED8F84B1-AE64-48BC-8C3D-7AB37584FADA}" dt="2023-08-10T09:11:23.570" v="798" actId="478"/>
          <ac:spMkLst>
            <pc:docMk/>
            <pc:sldMk cId="2542132646" sldId="419"/>
            <ac:spMk id="15" creationId="{0D01261C-DFC5-E50F-051F-D0C82E025877}"/>
          </ac:spMkLst>
        </pc:spChg>
        <pc:spChg chg="add mod topLvl">
          <ac:chgData name="Glen Jones" userId="e846aaca-4b24-4b13-b0d0-f2308e16b284" providerId="ADAL" clId="{ED8F84B1-AE64-48BC-8C3D-7AB37584FADA}" dt="2023-08-10T09:25:07.216" v="1136" actId="1076"/>
          <ac:spMkLst>
            <pc:docMk/>
            <pc:sldMk cId="2542132646" sldId="419"/>
            <ac:spMk id="16" creationId="{4B2B4777-B5A1-2349-6844-ED0DF213ED10}"/>
          </ac:spMkLst>
        </pc:spChg>
        <pc:spChg chg="del">
          <ac:chgData name="Glen Jones" userId="e846aaca-4b24-4b13-b0d0-f2308e16b284" providerId="ADAL" clId="{ED8F84B1-AE64-48BC-8C3D-7AB37584FADA}" dt="2023-08-10T09:11:23.570" v="798" actId="478"/>
          <ac:spMkLst>
            <pc:docMk/>
            <pc:sldMk cId="2542132646" sldId="419"/>
            <ac:spMk id="17" creationId="{AA72F0D9-5C60-2620-21D6-520F25358DC2}"/>
          </ac:spMkLst>
        </pc:spChg>
        <pc:spChg chg="add mod topLvl">
          <ac:chgData name="Glen Jones" userId="e846aaca-4b24-4b13-b0d0-f2308e16b284" providerId="ADAL" clId="{ED8F84B1-AE64-48BC-8C3D-7AB37584FADA}" dt="2023-08-10T09:25:28.370" v="1148" actId="242"/>
          <ac:spMkLst>
            <pc:docMk/>
            <pc:sldMk cId="2542132646" sldId="419"/>
            <ac:spMk id="18" creationId="{F1C556C9-7031-3B24-A517-7AE764591375}"/>
          </ac:spMkLst>
        </pc:spChg>
        <pc:spChg chg="del">
          <ac:chgData name="Glen Jones" userId="e846aaca-4b24-4b13-b0d0-f2308e16b284" providerId="ADAL" clId="{ED8F84B1-AE64-48BC-8C3D-7AB37584FADA}" dt="2023-08-10T09:11:23.570" v="798" actId="478"/>
          <ac:spMkLst>
            <pc:docMk/>
            <pc:sldMk cId="2542132646" sldId="419"/>
            <ac:spMk id="21" creationId="{1866FDF7-EADA-C732-6CBB-05ACAD8D9989}"/>
          </ac:spMkLst>
        </pc:spChg>
        <pc:spChg chg="del">
          <ac:chgData name="Glen Jones" userId="e846aaca-4b24-4b13-b0d0-f2308e16b284" providerId="ADAL" clId="{ED8F84B1-AE64-48BC-8C3D-7AB37584FADA}" dt="2023-08-10T09:11:23.570" v="798" actId="478"/>
          <ac:spMkLst>
            <pc:docMk/>
            <pc:sldMk cId="2542132646" sldId="419"/>
            <ac:spMk id="24" creationId="{305F139C-AC5F-7A1B-F044-7BB67FED50DB}"/>
          </ac:spMkLst>
        </pc:spChg>
        <pc:spChg chg="del mod">
          <ac:chgData name="Glen Jones" userId="e846aaca-4b24-4b13-b0d0-f2308e16b284" providerId="ADAL" clId="{ED8F84B1-AE64-48BC-8C3D-7AB37584FADA}" dt="2023-08-10T09:11:23.570" v="798" actId="478"/>
          <ac:spMkLst>
            <pc:docMk/>
            <pc:sldMk cId="2542132646" sldId="419"/>
            <ac:spMk id="25" creationId="{A534667D-FBB0-A119-11D7-C035F93F5ED0}"/>
          </ac:spMkLst>
        </pc:spChg>
        <pc:spChg chg="mod">
          <ac:chgData name="Glen Jones" userId="e846aaca-4b24-4b13-b0d0-f2308e16b284" providerId="ADAL" clId="{ED8F84B1-AE64-48BC-8C3D-7AB37584FADA}" dt="2023-08-10T09:13:36.952" v="1055" actId="164"/>
          <ac:spMkLst>
            <pc:docMk/>
            <pc:sldMk cId="2542132646" sldId="419"/>
            <ac:spMk id="26" creationId="{6A6067A5-C80C-F2E4-8356-275D943A205B}"/>
          </ac:spMkLst>
        </pc:spChg>
        <pc:grpChg chg="add del mod">
          <ac:chgData name="Glen Jones" userId="e846aaca-4b24-4b13-b0d0-f2308e16b284" providerId="ADAL" clId="{ED8F84B1-AE64-48BC-8C3D-7AB37584FADA}" dt="2023-08-10T09:24:20.955" v="1113" actId="165"/>
          <ac:grpSpMkLst>
            <pc:docMk/>
            <pc:sldMk cId="2542132646" sldId="419"/>
            <ac:grpSpMk id="19" creationId="{D34B159C-B2A6-9B7E-5014-A70399BE5677}"/>
          </ac:grpSpMkLst>
        </pc:grpChg>
        <pc:grpChg chg="add del mod">
          <ac:chgData name="Glen Jones" userId="e846aaca-4b24-4b13-b0d0-f2308e16b284" providerId="ADAL" clId="{ED8F84B1-AE64-48BC-8C3D-7AB37584FADA}" dt="2023-08-10T09:24:15.433" v="1112" actId="478"/>
          <ac:grpSpMkLst>
            <pc:docMk/>
            <pc:sldMk cId="2542132646" sldId="419"/>
            <ac:grpSpMk id="20" creationId="{CAD07DE6-EA48-86A1-E586-38289FA6D348}"/>
          </ac:grpSpMkLst>
        </pc:grpChg>
        <pc:picChg chg="add mod ord">
          <ac:chgData name="Glen Jones" userId="e846aaca-4b24-4b13-b0d0-f2308e16b284" providerId="ADAL" clId="{ED8F84B1-AE64-48BC-8C3D-7AB37584FADA}" dt="2023-08-10T09:11:00.394" v="793" actId="167"/>
          <ac:picMkLst>
            <pc:docMk/>
            <pc:sldMk cId="2542132646" sldId="419"/>
            <ac:picMk id="3" creationId="{F3629404-397F-0BBD-E2F4-DA6D38BC902B}"/>
          </ac:picMkLst>
        </pc:picChg>
        <pc:picChg chg="del">
          <ac:chgData name="Glen Jones" userId="e846aaca-4b24-4b13-b0d0-f2308e16b284" providerId="ADAL" clId="{ED8F84B1-AE64-48BC-8C3D-7AB37584FADA}" dt="2023-08-10T09:10:56.853" v="791" actId="478"/>
          <ac:picMkLst>
            <pc:docMk/>
            <pc:sldMk cId="2542132646" sldId="419"/>
            <ac:picMk id="5" creationId="{96DD45A7-2956-1343-92DC-1520275BDD5C}"/>
          </ac:picMkLst>
        </pc:picChg>
      </pc:sldChg>
      <pc:sldChg chg="add del">
        <pc:chgData name="Glen Jones" userId="e846aaca-4b24-4b13-b0d0-f2308e16b284" providerId="ADAL" clId="{ED8F84B1-AE64-48BC-8C3D-7AB37584FADA}" dt="2023-08-10T09:10:47.517" v="790" actId="47"/>
        <pc:sldMkLst>
          <pc:docMk/>
          <pc:sldMk cId="4175363781" sldId="420"/>
        </pc:sldMkLst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77FC1279-10D2-4616-9B46-3993A9A0351C}"/>
    <pc:docChg chg="undo custSel addSld delSld modSld sldOrd">
      <pc:chgData name="Glen Jones" userId="e846aaca-4b24-4b13-b0d0-f2308e16b284" providerId="ADAL" clId="{77FC1279-10D2-4616-9B46-3993A9A0351C}" dt="2023-06-26T12:06:45.977" v="783" actId="478"/>
      <pc:docMkLst>
        <pc:docMk/>
      </pc:docMkLst>
      <pc:sldChg chg="modSp mod">
        <pc:chgData name="Glen Jones" userId="e846aaca-4b24-4b13-b0d0-f2308e16b284" providerId="ADAL" clId="{77FC1279-10D2-4616-9B46-3993A9A0351C}" dt="2023-06-20T11:45:10.006" v="12" actId="14100"/>
        <pc:sldMkLst>
          <pc:docMk/>
          <pc:sldMk cId="4010327805" sldId="274"/>
        </pc:sldMkLst>
        <pc:spChg chg="mod">
          <ac:chgData name="Glen Jones" userId="e846aaca-4b24-4b13-b0d0-f2308e16b284" providerId="ADAL" clId="{77FC1279-10D2-4616-9B46-3993A9A0351C}" dt="2023-06-20T11:45:10.006" v="1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0" sldId="360"/>
        </pc:sldMkLst>
      </pc:sldChg>
      <pc:sldChg chg="addSp delSp modSp mod delAnim modAnim">
        <pc:chgData name="Glen Jones" userId="e846aaca-4b24-4b13-b0d0-f2308e16b284" providerId="ADAL" clId="{77FC1279-10D2-4616-9B46-3993A9A0351C}" dt="2023-06-21T16:03:05.194" v="746" actId="1076"/>
        <pc:sldMkLst>
          <pc:docMk/>
          <pc:sldMk cId="1726495688" sldId="363"/>
        </pc:sldMkLst>
        <pc:spChg chg="add mod">
          <ac:chgData name="Glen Jones" userId="e846aaca-4b24-4b13-b0d0-f2308e16b284" providerId="ADAL" clId="{77FC1279-10D2-4616-9B46-3993A9A0351C}" dt="2023-06-21T15:43:30.903" v="324" actId="27636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41:59.424" v="266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45:44.478" v="400" actId="20577"/>
          <ac:spMkLst>
            <pc:docMk/>
            <pc:sldMk cId="1726495688" sldId="363"/>
            <ac:spMk id="7" creationId="{8606A19E-4263-B914-1680-8D2817435EF5}"/>
          </ac:spMkLst>
        </pc:spChg>
        <pc:spChg chg="add mod">
          <ac:chgData name="Glen Jones" userId="e846aaca-4b24-4b13-b0d0-f2308e16b284" providerId="ADAL" clId="{77FC1279-10D2-4616-9B46-3993A9A0351C}" dt="2023-06-21T16:02:44.462" v="743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3:02.385" v="745" actId="1076"/>
          <ac:spMkLst>
            <pc:docMk/>
            <pc:sldMk cId="1726495688" sldId="363"/>
            <ac:spMk id="14" creationId="{EA4E5292-5351-643C-7426-DF24613A3EA7}"/>
          </ac:spMkLst>
        </pc:spChg>
        <pc:spChg chg="add mod">
          <ac:chgData name="Glen Jones" userId="e846aaca-4b24-4b13-b0d0-f2308e16b284" providerId="ADAL" clId="{77FC1279-10D2-4616-9B46-3993A9A0351C}" dt="2023-06-21T16:03:05.194" v="746" actId="1076"/>
          <ac:spMkLst>
            <pc:docMk/>
            <pc:sldMk cId="1726495688" sldId="363"/>
            <ac:spMk id="19" creationId="{1ED5DE0D-C7FC-0071-E42C-8E25F2BF8EC0}"/>
          </ac:spMkLst>
        </pc:spChg>
        <pc:spChg chg="del">
          <ac:chgData name="Glen Jones" userId="e846aaca-4b24-4b13-b0d0-f2308e16b284" providerId="ADAL" clId="{77FC1279-10D2-4616-9B46-3993A9A0351C}" dt="2023-06-21T15:41:51.803" v="264" actId="478"/>
          <ac:spMkLst>
            <pc:docMk/>
            <pc:sldMk cId="1726495688" sldId="363"/>
            <ac:spMk id="23" creationId="{577C188B-EEF9-A415-F387-17971485C4FD}"/>
          </ac:spMkLst>
        </pc:s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7" creationId="{018E4268-C4D7-35F9-F14D-77ADAE0701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8" creationId="{F807F425-F033-C5B5-CA78-FE854C7DDF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1" creationId="{0051CB96-B8D4-1534-1BEC-C5EF4D8BD66F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2" creationId="{AFAD2B8E-1A71-C7C8-5A78-CDB886A671FB}"/>
          </ac:grpSpMkLst>
        </pc:grpChg>
        <pc:picChg chg="del">
          <ac:chgData name="Glen Jones" userId="e846aaca-4b24-4b13-b0d0-f2308e16b284" providerId="ADAL" clId="{77FC1279-10D2-4616-9B46-3993A9A0351C}" dt="2023-06-21T15:45:19.796" v="381" actId="478"/>
          <ac:picMkLst>
            <pc:docMk/>
            <pc:sldMk cId="1726495688" sldId="363"/>
            <ac:picMk id="6" creationId="{5F264056-0980-FE3F-8AB5-6B2F262C41F9}"/>
          </ac:picMkLst>
        </pc:picChg>
        <pc:picChg chg="add mod ord">
          <ac:chgData name="Glen Jones" userId="e846aaca-4b24-4b13-b0d0-f2308e16b284" providerId="ADAL" clId="{77FC1279-10D2-4616-9B46-3993A9A0351C}" dt="2023-06-21T15:45:26.023" v="385" actId="167"/>
          <ac:picMkLst>
            <pc:docMk/>
            <pc:sldMk cId="1726495688" sldId="363"/>
            <ac:picMk id="11" creationId="{8B45EFF4-57D8-7573-5583-D0B9745DFC0D}"/>
          </ac:picMkLst>
        </pc:picChg>
        <pc:cxnChg chg="mod">
          <ac:chgData name="Glen Jones" userId="e846aaca-4b24-4b13-b0d0-f2308e16b284" providerId="ADAL" clId="{77FC1279-10D2-4616-9B46-3993A9A0351C}" dt="2023-06-21T15:41:51.803" v="264" actId="478"/>
          <ac:cxnSpMkLst>
            <pc:docMk/>
            <pc:sldMk cId="1726495688" sldId="363"/>
            <ac:cxnSpMk id="15" creationId="{1E2DB22A-07AA-2B2F-37D5-CB97EA0CF5B9}"/>
          </ac:cxnSpMkLst>
        </pc:cxn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2259302113" sldId="380"/>
        </pc:sldMkLst>
      </pc:sldChg>
      <pc:sldChg chg="del">
        <pc:chgData name="Glen Jones" userId="e846aaca-4b24-4b13-b0d0-f2308e16b284" providerId="ADAL" clId="{77FC1279-10D2-4616-9B46-3993A9A0351C}" dt="2023-06-20T11:45:16.209" v="14" actId="47"/>
        <pc:sldMkLst>
          <pc:docMk/>
          <pc:sldMk cId="3953488883" sldId="381"/>
        </pc:sldMkLst>
      </pc:sldChg>
      <pc:sldChg chg="del">
        <pc:chgData name="Glen Jones" userId="e846aaca-4b24-4b13-b0d0-f2308e16b284" providerId="ADAL" clId="{77FC1279-10D2-4616-9B46-3993A9A0351C}" dt="2023-06-20T11:45:25.447" v="1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1801556373" sldId="396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2861103671" sldId="397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338319389" sldId="398"/>
        </pc:sldMkLst>
      </pc:sldChg>
      <pc:sldChg chg="modSp mod modAnim">
        <pc:chgData name="Glen Jones" userId="e846aaca-4b24-4b13-b0d0-f2308e16b284" providerId="ADAL" clId="{77FC1279-10D2-4616-9B46-3993A9A0351C}" dt="2023-06-21T15:59:10.021" v="712" actId="207"/>
        <pc:sldMkLst>
          <pc:docMk/>
          <pc:sldMk cId="224955279" sldId="399"/>
        </pc:sldMkLst>
        <pc:spChg chg="mod">
          <ac:chgData name="Glen Jones" userId="e846aaca-4b24-4b13-b0d0-f2308e16b284" providerId="ADAL" clId="{77FC1279-10D2-4616-9B46-3993A9A0351C}" dt="2023-06-21T15:59:10.021" v="712" actId="207"/>
          <ac:spMkLst>
            <pc:docMk/>
            <pc:sldMk cId="224955279" sldId="399"/>
            <ac:spMk id="5" creationId="{A0984DDC-BC67-EB14-6DE8-9E83E520D167}"/>
          </ac:spMkLst>
        </pc:spChg>
        <pc:spChg chg="mod">
          <ac:chgData name="Glen Jones" userId="e846aaca-4b24-4b13-b0d0-f2308e16b284" providerId="ADAL" clId="{77FC1279-10D2-4616-9B46-3993A9A0351C}" dt="2023-06-21T15:58:58.715" v="709" actId="20577"/>
          <ac:spMkLst>
            <pc:docMk/>
            <pc:sldMk cId="224955279" sldId="399"/>
            <ac:spMk id="6" creationId="{4B0F2A43-837D-990F-1BA7-EB7D6D73BC02}"/>
          </ac:spMkLst>
        </pc:spChg>
      </pc:sldChg>
      <pc:sldChg chg="modSp mod modAnim">
        <pc:chgData name="Glen Jones" userId="e846aaca-4b24-4b13-b0d0-f2308e16b284" providerId="ADAL" clId="{77FC1279-10D2-4616-9B46-3993A9A0351C}" dt="2023-06-21T16:00:54.918" v="718" actId="20577"/>
        <pc:sldMkLst>
          <pc:docMk/>
          <pc:sldMk cId="1729482028" sldId="400"/>
        </pc:sldMkLst>
        <pc:spChg chg="mod">
          <ac:chgData name="Glen Jones" userId="e846aaca-4b24-4b13-b0d0-f2308e16b284" providerId="ADAL" clId="{77FC1279-10D2-4616-9B46-3993A9A0351C}" dt="2023-06-21T16:00:26.088" v="714" actId="1076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77FC1279-10D2-4616-9B46-3993A9A0351C}" dt="2023-06-21T15:40:06.696" v="20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77FC1279-10D2-4616-9B46-3993A9A0351C}" dt="2023-06-21T16:00:54.918" v="718" actId="20577"/>
          <ac:spMkLst>
            <pc:docMk/>
            <pc:sldMk cId="1729482028" sldId="400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1560908886" sldId="401"/>
        </pc:sldMkLst>
      </pc:sldChg>
      <pc:sldChg chg="addSp delSp modSp add mod delAnim modAnim">
        <pc:chgData name="Glen Jones" userId="e846aaca-4b24-4b13-b0d0-f2308e16b284" providerId="ADAL" clId="{77FC1279-10D2-4616-9B46-3993A9A0351C}" dt="2023-06-21T16:06:11.788" v="775" actId="27636"/>
        <pc:sldMkLst>
          <pc:docMk/>
          <pc:sldMk cId="2791096692" sldId="401"/>
        </pc:sldMkLst>
        <pc:spChg chg="mod">
          <ac:chgData name="Glen Jones" userId="e846aaca-4b24-4b13-b0d0-f2308e16b284" providerId="ADAL" clId="{77FC1279-10D2-4616-9B46-3993A9A0351C}" dt="2023-06-21T16:05:57.938" v="766" actId="14100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6:06:11.788" v="775" actId="27636"/>
          <ac:spMkLst>
            <pc:docMk/>
            <pc:sldMk cId="2791096692" sldId="401"/>
            <ac:spMk id="7" creationId="{8606A19E-4263-B914-1680-8D2817435EF5}"/>
          </ac:spMkLst>
        </pc:spChg>
        <pc:spChg chg="del mod">
          <ac:chgData name="Glen Jones" userId="e846aaca-4b24-4b13-b0d0-f2308e16b284" providerId="ADAL" clId="{77FC1279-10D2-4616-9B46-3993A9A0351C}" dt="2023-06-21T16:05:44.249" v="760" actId="478"/>
          <ac:spMkLst>
            <pc:docMk/>
            <pc:sldMk cId="2791096692" sldId="401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5:51.425" v="763" actId="14100"/>
          <ac:spMkLst>
            <pc:docMk/>
            <pc:sldMk cId="2791096692" sldId="401"/>
            <ac:spMk id="9" creationId="{E5AB2409-AB10-57A4-67C3-3C3B8A62A4AD}"/>
          </ac:spMkLst>
        </pc:spChg>
        <pc:spChg chg="add mod">
          <ac:chgData name="Glen Jones" userId="e846aaca-4b24-4b13-b0d0-f2308e16b284" providerId="ADAL" clId="{77FC1279-10D2-4616-9B46-3993A9A0351C}" dt="2023-06-21T16:06:05.779" v="771" actId="27636"/>
          <ac:spMkLst>
            <pc:docMk/>
            <pc:sldMk cId="2791096692" sldId="401"/>
            <ac:spMk id="10" creationId="{DB022249-FD73-720D-026F-0F6D6ED5D3A6}"/>
          </ac:spMkLst>
        </pc:spChg>
        <pc:picChg chg="add del mod ord">
          <ac:chgData name="Glen Jones" userId="e846aaca-4b24-4b13-b0d0-f2308e16b284" providerId="ADAL" clId="{77FC1279-10D2-4616-9B46-3993A9A0351C}" dt="2023-06-21T16:05:42.257" v="759" actId="478"/>
          <ac:picMkLst>
            <pc:docMk/>
            <pc:sldMk cId="2791096692" sldId="401"/>
            <ac:picMk id="5" creationId="{96DD45A7-2956-1343-92DC-1520275BDD5C}"/>
          </ac:picMkLst>
        </pc:picChg>
        <pc:picChg chg="del">
          <ac:chgData name="Glen Jones" userId="e846aaca-4b24-4b13-b0d0-f2308e16b284" providerId="ADAL" clId="{77FC1279-10D2-4616-9B46-3993A9A0351C}" dt="2023-06-21T15:44:53.851" v="376" actId="478"/>
          <ac:picMkLst>
            <pc:docMk/>
            <pc:sldMk cId="2791096692" sldId="401"/>
            <ac:picMk id="6" creationId="{5F264056-0980-FE3F-8AB5-6B2F262C41F9}"/>
          </ac:picMkLst>
        </pc:picChg>
      </pc:sldChg>
      <pc:sldChg chg="addSp delSp modSp add mod delAnim modAnim">
        <pc:chgData name="Glen Jones" userId="e846aaca-4b24-4b13-b0d0-f2308e16b284" providerId="ADAL" clId="{77FC1279-10D2-4616-9B46-3993A9A0351C}" dt="2023-06-21T15:53:33.327" v="622" actId="20577"/>
        <pc:sldMkLst>
          <pc:docMk/>
          <pc:sldMk cId="2307468297" sldId="402"/>
        </pc:sldMkLst>
        <pc:spChg chg="del">
          <ac:chgData name="Glen Jones" userId="e846aaca-4b24-4b13-b0d0-f2308e16b284" providerId="ADAL" clId="{77FC1279-10D2-4616-9B46-3993A9A0351C}" dt="2023-06-21T15:48:15.578" v="529" actId="478"/>
          <ac:spMkLst>
            <pc:docMk/>
            <pc:sldMk cId="2307468297" sldId="402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0:17.184" v="576"/>
          <ac:spMkLst>
            <pc:docMk/>
            <pc:sldMk cId="2307468297" sldId="402"/>
            <ac:spMk id="3" creationId="{FA79B487-2B39-D1FB-C619-7086E17203C8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4" creationId="{99EED2BF-635D-9882-CD77-C0726E1ED59F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6" creationId="{EE2D28E6-EEE2-AEF6-544A-5889DB96207D}"/>
          </ac:spMkLst>
        </pc:spChg>
        <pc:spChg chg="del">
          <ac:chgData name="Glen Jones" userId="e846aaca-4b24-4b13-b0d0-f2308e16b284" providerId="ADAL" clId="{77FC1279-10D2-4616-9B46-3993A9A0351C}" dt="2023-06-21T15:48:22.978" v="533" actId="478"/>
          <ac:spMkLst>
            <pc:docMk/>
            <pc:sldMk cId="2307468297" sldId="402"/>
            <ac:spMk id="7" creationId="{8606A19E-4263-B914-1680-8D2817435EF5}"/>
          </ac:spMkLst>
        </pc:spChg>
        <pc:spChg chg="del">
          <ac:chgData name="Glen Jones" userId="e846aaca-4b24-4b13-b0d0-f2308e16b284" providerId="ADAL" clId="{77FC1279-10D2-4616-9B46-3993A9A0351C}" dt="2023-06-21T15:48:09.490" v="527" actId="478"/>
          <ac:spMkLst>
            <pc:docMk/>
            <pc:sldMk cId="2307468297" sldId="402"/>
            <ac:spMk id="8" creationId="{A235AF99-8860-0748-F31A-6C062A41AF90}"/>
          </ac:spMkLst>
        </pc:spChg>
        <pc:spChg chg="mod">
          <ac:chgData name="Glen Jones" userId="e846aaca-4b24-4b13-b0d0-f2308e16b284" providerId="ADAL" clId="{77FC1279-10D2-4616-9B46-3993A9A0351C}" dt="2023-06-21T15:49:33.243" v="553" actId="465"/>
          <ac:spMkLst>
            <pc:docMk/>
            <pc:sldMk cId="2307468297" sldId="402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1:31.872" v="600" actId="20577"/>
          <ac:spMkLst>
            <pc:docMk/>
            <pc:sldMk cId="2307468297" sldId="402"/>
            <ac:spMk id="10" creationId="{DB022249-FD73-720D-026F-0F6D6ED5D3A6}"/>
          </ac:spMkLst>
        </pc:spChg>
        <pc:spChg chg="add mod">
          <ac:chgData name="Glen Jones" userId="e846aaca-4b24-4b13-b0d0-f2308e16b284" providerId="ADAL" clId="{77FC1279-10D2-4616-9B46-3993A9A0351C}" dt="2023-06-21T15:51:20.506" v="586" actId="20577"/>
          <ac:spMkLst>
            <pc:docMk/>
            <pc:sldMk cId="2307468297" sldId="402"/>
            <ac:spMk id="11" creationId="{653E60FE-00E8-80F3-9997-E275F505DD98}"/>
          </ac:spMkLst>
        </pc:spChg>
        <pc:spChg chg="add mod">
          <ac:chgData name="Glen Jones" userId="e846aaca-4b24-4b13-b0d0-f2308e16b284" providerId="ADAL" clId="{77FC1279-10D2-4616-9B46-3993A9A0351C}" dt="2023-06-21T15:53:33.327" v="622" actId="20577"/>
          <ac:spMkLst>
            <pc:docMk/>
            <pc:sldMk cId="2307468297" sldId="402"/>
            <ac:spMk id="12" creationId="{DEC43A8B-1389-277D-CBA9-5E43E65B7BCC}"/>
          </ac:spMkLst>
        </pc:spChg>
        <pc:picChg chg="del mod">
          <ac:chgData name="Glen Jones" userId="e846aaca-4b24-4b13-b0d0-f2308e16b284" providerId="ADAL" clId="{77FC1279-10D2-4616-9B46-3993A9A0351C}" dt="2023-06-21T15:49:47.194" v="554" actId="478"/>
          <ac:picMkLst>
            <pc:docMk/>
            <pc:sldMk cId="2307468297" sldId="402"/>
            <ac:picMk id="5" creationId="{96DD45A7-2956-1343-92DC-1520275BDD5C}"/>
          </ac:picMkLst>
        </pc:picChg>
        <pc:picChg chg="add mod ord">
          <ac:chgData name="Glen Jones" userId="e846aaca-4b24-4b13-b0d0-f2308e16b284" providerId="ADAL" clId="{77FC1279-10D2-4616-9B46-3993A9A0351C}" dt="2023-06-21T15:49:54.673" v="558" actId="167"/>
          <ac:picMkLst>
            <pc:docMk/>
            <pc:sldMk cId="2307468297" sldId="402"/>
            <ac:picMk id="14" creationId="{CCE486AA-2BA9-C4E6-E6DC-32B6972E328A}"/>
          </ac:picMkLst>
        </pc:pic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4226531199" sldId="402"/>
        </pc:sldMkLst>
      </pc:sldChg>
      <pc:sldChg chg="addSp delSp modSp add mod">
        <pc:chgData name="Glen Jones" userId="e846aaca-4b24-4b13-b0d0-f2308e16b284" providerId="ADAL" clId="{77FC1279-10D2-4616-9B46-3993A9A0351C}" dt="2023-06-21T15:54:10.609" v="625" actId="20577"/>
        <pc:sldMkLst>
          <pc:docMk/>
          <pc:sldMk cId="4078520359" sldId="403"/>
        </pc:sldMkLst>
        <pc:spChg chg="mod">
          <ac:chgData name="Glen Jones" userId="e846aaca-4b24-4b13-b0d0-f2308e16b284" providerId="ADAL" clId="{77FC1279-10D2-4616-9B46-3993A9A0351C}" dt="2023-06-21T15:53:22.068" v="616" actId="20577"/>
          <ac:spMkLst>
            <pc:docMk/>
            <pc:sldMk cId="4078520359" sldId="403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4:10.609" v="625" actId="20577"/>
          <ac:spMkLst>
            <pc:docMk/>
            <pc:sldMk cId="4078520359" sldId="403"/>
            <ac:spMk id="10" creationId="{DB022249-FD73-720D-026F-0F6D6ED5D3A6}"/>
          </ac:spMkLst>
        </pc:spChg>
        <pc:spChg chg="mod">
          <ac:chgData name="Glen Jones" userId="e846aaca-4b24-4b13-b0d0-f2308e16b284" providerId="ADAL" clId="{77FC1279-10D2-4616-9B46-3993A9A0351C}" dt="2023-06-21T15:53:18.721" v="612" actId="20577"/>
          <ac:spMkLst>
            <pc:docMk/>
            <pc:sldMk cId="4078520359" sldId="403"/>
            <ac:spMk id="11" creationId="{653E60FE-00E8-80F3-9997-E275F505DD98}"/>
          </ac:spMkLst>
        </pc:spChg>
        <pc:picChg chg="add mod ord">
          <ac:chgData name="Glen Jones" userId="e846aaca-4b24-4b13-b0d0-f2308e16b284" providerId="ADAL" clId="{77FC1279-10D2-4616-9B46-3993A9A0351C}" dt="2023-06-21T15:53:11.772" v="608" actId="167"/>
          <ac:picMkLst>
            <pc:docMk/>
            <pc:sldMk cId="4078520359" sldId="403"/>
            <ac:picMk id="4" creationId="{B455FB6F-B33E-9C70-FA9C-E1863869A6CB}"/>
          </ac:picMkLst>
        </pc:picChg>
        <pc:picChg chg="del">
          <ac:chgData name="Glen Jones" userId="e846aaca-4b24-4b13-b0d0-f2308e16b284" providerId="ADAL" clId="{77FC1279-10D2-4616-9B46-3993A9A0351C}" dt="2023-06-21T15:53:04.932" v="604" actId="478"/>
          <ac:picMkLst>
            <pc:docMk/>
            <pc:sldMk cId="4078520359" sldId="403"/>
            <ac:picMk id="14" creationId="{CCE486AA-2BA9-C4E6-E6DC-32B6972E328A}"/>
          </ac:picMkLst>
        </pc:picChg>
      </pc:sldChg>
      <pc:sldChg chg="addSp delSp modSp add mod ord delAnim modAnim">
        <pc:chgData name="Glen Jones" userId="e846aaca-4b24-4b13-b0d0-f2308e16b284" providerId="ADAL" clId="{77FC1279-10D2-4616-9B46-3993A9A0351C}" dt="2023-06-21T16:07:27.252" v="779" actId="20577"/>
        <pc:sldMkLst>
          <pc:docMk/>
          <pc:sldMk cId="3913805032" sldId="404"/>
        </pc:sldMkLst>
        <pc:spChg chg="del">
          <ac:chgData name="Glen Jones" userId="e846aaca-4b24-4b13-b0d0-f2308e16b284" providerId="ADAL" clId="{77FC1279-10D2-4616-9B46-3993A9A0351C}" dt="2023-06-21T15:55:30.796" v="681" actId="478"/>
          <ac:spMkLst>
            <pc:docMk/>
            <pc:sldMk cId="3913805032" sldId="404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5:05.484" v="678" actId="20577"/>
          <ac:spMkLst>
            <pc:docMk/>
            <pc:sldMk cId="3913805032" sldId="404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55:39.520" v="685" actId="1076"/>
          <ac:spMkLst>
            <pc:docMk/>
            <pc:sldMk cId="3913805032" sldId="404"/>
            <ac:spMk id="4" creationId="{B9696291-06A6-C3C4-175E-D9066DD80630}"/>
          </ac:spMkLst>
        </pc:spChg>
        <pc:spChg chg="add mod">
          <ac:chgData name="Glen Jones" userId="e846aaca-4b24-4b13-b0d0-f2308e16b284" providerId="ADAL" clId="{77FC1279-10D2-4616-9B46-3993A9A0351C}" dt="2023-06-21T15:55:57.402" v="693" actId="20577"/>
          <ac:spMkLst>
            <pc:docMk/>
            <pc:sldMk cId="3913805032" sldId="404"/>
            <ac:spMk id="5" creationId="{5D5D1142-EC18-F847-725E-9BDEC9648DC2}"/>
          </ac:spMkLst>
        </pc:spChg>
        <pc:spChg chg="del">
          <ac:chgData name="Glen Jones" userId="e846aaca-4b24-4b13-b0d0-f2308e16b284" providerId="ADAL" clId="{77FC1279-10D2-4616-9B46-3993A9A0351C}" dt="2023-06-21T15:55:33.661" v="683" actId="478"/>
          <ac:spMkLst>
            <pc:docMk/>
            <pc:sldMk cId="3913805032" sldId="404"/>
            <ac:spMk id="7" creationId="{8606A19E-4263-B914-1680-8D2817435EF5}"/>
          </ac:spMkLst>
        </pc:spChg>
        <pc:spChg chg="mod">
          <ac:chgData name="Glen Jones" userId="e846aaca-4b24-4b13-b0d0-f2308e16b284" providerId="ADAL" clId="{77FC1279-10D2-4616-9B46-3993A9A0351C}" dt="2023-06-21T16:07:27.252" v="779" actId="20577"/>
          <ac:spMkLst>
            <pc:docMk/>
            <pc:sldMk cId="3913805032" sldId="404"/>
            <ac:spMk id="8" creationId="{A235AF99-8860-0748-F31A-6C062A41AF90}"/>
          </ac:spMkLst>
        </pc:spChg>
        <pc:spChg chg="del">
          <ac:chgData name="Glen Jones" userId="e846aaca-4b24-4b13-b0d0-f2308e16b284" providerId="ADAL" clId="{77FC1279-10D2-4616-9B46-3993A9A0351C}" dt="2023-06-21T15:55:29.347" v="680" actId="478"/>
          <ac:spMkLst>
            <pc:docMk/>
            <pc:sldMk cId="3913805032" sldId="404"/>
            <ac:spMk id="14" creationId="{EA4E5292-5351-643C-7426-DF24613A3EA7}"/>
          </ac:spMkLst>
        </pc:spChg>
        <pc:spChg chg="del">
          <ac:chgData name="Glen Jones" userId="e846aaca-4b24-4b13-b0d0-f2308e16b284" providerId="ADAL" clId="{77FC1279-10D2-4616-9B46-3993A9A0351C}" dt="2023-06-21T15:55:32.482" v="682" actId="478"/>
          <ac:spMkLst>
            <pc:docMk/>
            <pc:sldMk cId="3913805032" sldId="404"/>
            <ac:spMk id="19" creationId="{1ED5DE0D-C7FC-0071-E42C-8E25F2BF8EC0}"/>
          </ac:spMkLst>
        </pc:spChg>
        <pc:cxnChg chg="add mod">
          <ac:chgData name="Glen Jones" userId="e846aaca-4b24-4b13-b0d0-f2308e16b284" providerId="ADAL" clId="{77FC1279-10D2-4616-9B46-3993A9A0351C}" dt="2023-06-21T15:56:26.821" v="697" actId="1076"/>
          <ac:cxnSpMkLst>
            <pc:docMk/>
            <pc:sldMk cId="3913805032" sldId="404"/>
            <ac:cxnSpMk id="9" creationId="{34AF2DC6-82D0-C596-EDD5-9F4347B33D91}"/>
          </ac:cxnSpMkLst>
        </pc:cxnChg>
      </pc:sldChg>
      <pc:sldChg chg="addSp delSp modSp new mod">
        <pc:chgData name="Glen Jones" userId="e846aaca-4b24-4b13-b0d0-f2308e16b284" providerId="ADAL" clId="{77FC1279-10D2-4616-9B46-3993A9A0351C}" dt="2023-06-26T12:06:45.977" v="783" actId="478"/>
        <pc:sldMkLst>
          <pc:docMk/>
          <pc:sldMk cId="3796913943" sldId="405"/>
        </pc:sldMkLst>
        <pc:spChg chg="del">
          <ac:chgData name="Glen Jones" userId="e846aaca-4b24-4b13-b0d0-f2308e16b284" providerId="ADAL" clId="{77FC1279-10D2-4616-9B46-3993A9A0351C}" dt="2023-06-26T12:06:41.567" v="781" actId="22"/>
          <ac:spMkLst>
            <pc:docMk/>
            <pc:sldMk cId="3796913943" sldId="405"/>
            <ac:spMk id="3" creationId="{5CA432B0-9BB6-2074-65AA-8E29003559B3}"/>
          </ac:spMkLst>
        </pc:spChg>
        <pc:spChg chg="add mod">
          <ac:chgData name="Glen Jones" userId="e846aaca-4b24-4b13-b0d0-f2308e16b284" providerId="ADAL" clId="{77FC1279-10D2-4616-9B46-3993A9A0351C}" dt="2023-06-26T12:06:45.977" v="783" actId="478"/>
          <ac:spMkLst>
            <pc:docMk/>
            <pc:sldMk cId="3796913943" sldId="405"/>
            <ac:spMk id="7" creationId="{34A240CC-7ACD-6D55-2C28-27869024338A}"/>
          </ac:spMkLst>
        </pc:spChg>
        <pc:picChg chg="add del mod ord">
          <ac:chgData name="Glen Jones" userId="e846aaca-4b24-4b13-b0d0-f2308e16b284" providerId="ADAL" clId="{77FC1279-10D2-4616-9B46-3993A9A0351C}" dt="2023-06-26T12:06:45.977" v="783" actId="478"/>
          <ac:picMkLst>
            <pc:docMk/>
            <pc:sldMk cId="3796913943" sldId="405"/>
            <ac:picMk id="5" creationId="{C76B2281-7C30-612F-D9F1-533623B7DC7A}"/>
          </ac:picMkLst>
        </pc:picChg>
      </pc:sldChg>
      <pc:sldMasterChg chg="delSldLayout">
        <pc:chgData name="Glen Jones" userId="e846aaca-4b24-4b13-b0d0-f2308e16b284" providerId="ADAL" clId="{77FC1279-10D2-4616-9B46-3993A9A0351C}" dt="2023-06-21T15:44:10.477" v="374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77FC1279-10D2-4616-9B46-3993A9A0351C}" dt="2023-06-21T15:44:10.477" v="374" actId="47"/>
          <pc:sldLayoutMkLst>
            <pc:docMk/>
            <pc:sldMasterMk cId="451012602" sldId="2147483648"/>
            <pc:sldLayoutMk cId="1524497166" sldId="2147483660"/>
          </pc:sldLayoutMkLst>
        </pc:sldLayoutChg>
      </pc:sldMasterChg>
    </pc:docChg>
  </pc:docChgLst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E742F3E6-7753-43D6-A5F1-4E95C3A1722F}"/>
    <pc:docChg chg="undo custSel addSld delSld modSld sldOrd">
      <pc:chgData name="Glen Jones" userId="e846aaca-4b24-4b13-b0d0-f2308e16b284" providerId="ADAL" clId="{E742F3E6-7753-43D6-A5F1-4E95C3A1722F}" dt="2023-06-26T14:51:38.415" v="3646" actId="47"/>
      <pc:docMkLst>
        <pc:docMk/>
      </pc:docMkLst>
      <pc:sldChg chg="modSp mod">
        <pc:chgData name="Glen Jones" userId="e846aaca-4b24-4b13-b0d0-f2308e16b284" providerId="ADAL" clId="{E742F3E6-7753-43D6-A5F1-4E95C3A1722F}" dt="2023-06-26T12:20:33.766" v="25" actId="27636"/>
        <pc:sldMkLst>
          <pc:docMk/>
          <pc:sldMk cId="4010327805" sldId="274"/>
        </pc:sldMkLst>
        <pc:spChg chg="mod">
          <ac:chgData name="Glen Jones" userId="e846aaca-4b24-4b13-b0d0-f2308e16b284" providerId="ADAL" clId="{E742F3E6-7753-43D6-A5F1-4E95C3A1722F}" dt="2023-06-26T12:20:33.766" v="25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E742F3E6-7753-43D6-A5F1-4E95C3A1722F}" dt="2023-06-26T13:58:54.405" v="2272" actId="20577"/>
        <pc:sldMkLst>
          <pc:docMk/>
          <pc:sldMk cId="1726495688" sldId="363"/>
        </pc:sldMkLst>
        <pc:spChg chg="mod">
          <ac:chgData name="Glen Jones" userId="e846aaca-4b24-4b13-b0d0-f2308e16b284" providerId="ADAL" clId="{E742F3E6-7753-43D6-A5F1-4E95C3A1722F}" dt="2023-06-26T13:10:00.741" v="1205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57:43.675" v="2232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E742F3E6-7753-43D6-A5F1-4E95C3A1722F}" dt="2023-06-26T13:10:35.693" v="1236" actId="20577"/>
          <ac:spMkLst>
            <pc:docMk/>
            <pc:sldMk cId="1726495688" sldId="363"/>
            <ac:spMk id="4" creationId="{C4E08294-81D2-E5BC-F105-1FB9A0E95451}"/>
          </ac:spMkLst>
        </pc:spChg>
        <pc:spChg chg="add mod">
          <ac:chgData name="Glen Jones" userId="e846aaca-4b24-4b13-b0d0-f2308e16b284" providerId="ADAL" clId="{E742F3E6-7753-43D6-A5F1-4E95C3A1722F}" dt="2023-06-26T13:58:40.330" v="2248"/>
          <ac:spMkLst>
            <pc:docMk/>
            <pc:sldMk cId="1726495688" sldId="363"/>
            <ac:spMk id="5" creationId="{5E2D7693-5AEC-27B3-BEA8-00F9B5A3C850}"/>
          </ac:spMkLst>
        </pc:spChg>
        <pc:spChg chg="add mod">
          <ac:chgData name="Glen Jones" userId="e846aaca-4b24-4b13-b0d0-f2308e16b284" providerId="ADAL" clId="{E742F3E6-7753-43D6-A5F1-4E95C3A1722F}" dt="2023-06-26T13:11:24.138" v="1260" actId="20577"/>
          <ac:spMkLst>
            <pc:docMk/>
            <pc:sldMk cId="1726495688" sldId="363"/>
            <ac:spMk id="6" creationId="{65E951D8-6DAC-3AAE-D905-D19FD580AE45}"/>
          </ac:spMkLst>
        </pc:spChg>
        <pc:spChg chg="del">
          <ac:chgData name="Glen Jones" userId="e846aaca-4b24-4b13-b0d0-f2308e16b284" providerId="ADAL" clId="{E742F3E6-7753-43D6-A5F1-4E95C3A1722F}" dt="2023-06-26T13:10:06.067" v="1206" actId="478"/>
          <ac:spMkLst>
            <pc:docMk/>
            <pc:sldMk cId="1726495688" sldId="363"/>
            <ac:spMk id="7" creationId="{8606A19E-4263-B914-1680-8D2817435EF5}"/>
          </ac:spMkLst>
        </pc:spChg>
        <pc:spChg chg="mod">
          <ac:chgData name="Glen Jones" userId="e846aaca-4b24-4b13-b0d0-f2308e16b284" providerId="ADAL" clId="{E742F3E6-7753-43D6-A5F1-4E95C3A1722F}" dt="2023-06-26T13:58:32.062" v="2246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E742F3E6-7753-43D6-A5F1-4E95C3A1722F}" dt="2023-06-26T13:58:54.405" v="2272" actId="20577"/>
          <ac:spMkLst>
            <pc:docMk/>
            <pc:sldMk cId="1726495688" sldId="363"/>
            <ac:spMk id="9" creationId="{C859B0E4-9C61-3231-3B3F-5AD4325A7891}"/>
          </ac:spMkLst>
        </pc:spChg>
        <pc:spChg chg="del mod">
          <ac:chgData name="Glen Jones" userId="e846aaca-4b24-4b13-b0d0-f2308e16b284" providerId="ADAL" clId="{E742F3E6-7753-43D6-A5F1-4E95C3A1722F}" dt="2023-06-26T13:07:38.473" v="1092" actId="478"/>
          <ac:spMkLst>
            <pc:docMk/>
            <pc:sldMk cId="1726495688" sldId="363"/>
            <ac:spMk id="14" creationId="{EA4E5292-5351-643C-7426-DF24613A3EA7}"/>
          </ac:spMkLst>
        </pc:spChg>
        <pc:spChg chg="del">
          <ac:chgData name="Glen Jones" userId="e846aaca-4b24-4b13-b0d0-f2308e16b284" providerId="ADAL" clId="{E742F3E6-7753-43D6-A5F1-4E95C3A1722F}" dt="2023-06-26T13:07:39.805" v="1093" actId="478"/>
          <ac:spMkLst>
            <pc:docMk/>
            <pc:sldMk cId="1726495688" sldId="363"/>
            <ac:spMk id="19" creationId="{1ED5DE0D-C7FC-0071-E42C-8E25F2BF8EC0}"/>
          </ac:spMkLst>
        </pc:spChg>
      </pc:sldChg>
      <pc:sldChg chg="addSp delSp modSp mod ord delAnim">
        <pc:chgData name="Glen Jones" userId="e846aaca-4b24-4b13-b0d0-f2308e16b284" providerId="ADAL" clId="{E742F3E6-7753-43D6-A5F1-4E95C3A1722F}" dt="2023-06-26T14:10:13.523" v="2485" actId="1076"/>
        <pc:sldMkLst>
          <pc:docMk/>
          <pc:sldMk cId="224955279" sldId="399"/>
        </pc:sldMkLst>
        <pc:spChg chg="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2" creationId="{297DA4A7-B125-1ADF-E72A-BCCC79278733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4" creationId="{FE1AB7AD-68CE-215B-E419-95F1DEEDAE73}"/>
          </ac:spMkLst>
        </pc:spChg>
        <pc:spChg chg="del mod">
          <ac:chgData name="Glen Jones" userId="e846aaca-4b24-4b13-b0d0-f2308e16b284" providerId="ADAL" clId="{E742F3E6-7753-43D6-A5F1-4E95C3A1722F}" dt="2023-06-26T14:08:44.593" v="2417" actId="478"/>
          <ac:spMkLst>
            <pc:docMk/>
            <pc:sldMk cId="224955279" sldId="399"/>
            <ac:spMk id="5" creationId="{A0984DDC-BC67-EB14-6DE8-9E83E520D167}"/>
          </ac:spMkLst>
        </pc:spChg>
        <pc:spChg chg="del mod">
          <ac:chgData name="Glen Jones" userId="e846aaca-4b24-4b13-b0d0-f2308e16b284" providerId="ADAL" clId="{E742F3E6-7753-43D6-A5F1-4E95C3A1722F}" dt="2023-06-26T14:08:45.961" v="2418" actId="478"/>
          <ac:spMkLst>
            <pc:docMk/>
            <pc:sldMk cId="224955279" sldId="399"/>
            <ac:spMk id="6" creationId="{4B0F2A43-837D-990F-1BA7-EB7D6D73BC02}"/>
          </ac:spMkLst>
        </pc:spChg>
        <pc:spChg chg="del mod">
          <ac:chgData name="Glen Jones" userId="e846aaca-4b24-4b13-b0d0-f2308e16b284" providerId="ADAL" clId="{E742F3E6-7753-43D6-A5F1-4E95C3A1722F}" dt="2023-06-26T14:08:41.753" v="2416" actId="478"/>
          <ac:spMkLst>
            <pc:docMk/>
            <pc:sldMk cId="224955279" sldId="399"/>
            <ac:spMk id="8" creationId="{2CD10EAC-76CD-B09A-734A-291C5B2959F9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9" creationId="{EF8EB781-2D59-012E-10D5-B5436060D228}"/>
          </ac:spMkLst>
        </pc:spChg>
        <pc:graphicFrameChg chg="add del mod modGraphic">
          <ac:chgData name="Glen Jones" userId="e846aaca-4b24-4b13-b0d0-f2308e16b284" providerId="ADAL" clId="{E742F3E6-7753-43D6-A5F1-4E95C3A1722F}" dt="2023-06-26T14:08:40.124" v="2415" actId="478"/>
          <ac:graphicFrameMkLst>
            <pc:docMk/>
            <pc:sldMk cId="224955279" sldId="399"/>
            <ac:graphicFrameMk id="3" creationId="{D8FAF011-C562-9997-B5EB-975677F37145}"/>
          </ac:graphicFrameMkLst>
        </pc:graphicFrameChg>
      </pc:sldChg>
      <pc:sldChg chg="addSp delSp modSp mod delAnim modAnim">
        <pc:chgData name="Glen Jones" userId="e846aaca-4b24-4b13-b0d0-f2308e16b284" providerId="ADAL" clId="{E742F3E6-7753-43D6-A5F1-4E95C3A1722F}" dt="2023-06-26T13:57:10.775" v="2174" actId="20577"/>
        <pc:sldMkLst>
          <pc:docMk/>
          <pc:sldMk cId="1729482028" sldId="400"/>
        </pc:sldMkLst>
        <pc:spChg chg="del">
          <ac:chgData name="Glen Jones" userId="e846aaca-4b24-4b13-b0d0-f2308e16b284" providerId="ADAL" clId="{E742F3E6-7753-43D6-A5F1-4E95C3A1722F}" dt="2023-06-26T12:41:19.114" v="460" actId="478"/>
          <ac:spMkLst>
            <pc:docMk/>
            <pc:sldMk cId="1729482028" sldId="400"/>
            <ac:spMk id="2" creationId="{470E0623-5B4A-B195-684F-DD2CDACFFD1A}"/>
          </ac:spMkLst>
        </pc:spChg>
        <pc:spChg chg="add mo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3" creationId="{1DBBECB6-9A15-3987-62E0-61D2DB4BF4D1}"/>
          </ac:spMkLst>
        </pc:spChg>
        <pc:spChg chg="mod">
          <ac:chgData name="Glen Jones" userId="e846aaca-4b24-4b13-b0d0-f2308e16b284" providerId="ADAL" clId="{E742F3E6-7753-43D6-A5F1-4E95C3A1722F}" dt="2023-06-26T12:45:21.654" v="76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49:45.962" v="929" actId="27636"/>
          <ac:spMkLst>
            <pc:docMk/>
            <pc:sldMk cId="1729482028" sldId="400"/>
            <ac:spMk id="7" creationId="{EBD17445-2CE7-D049-5829-AF7A94414BDF}"/>
          </ac:spMkLst>
        </pc:spChg>
        <pc:spChg chg="add mod">
          <ac:chgData name="Glen Jones" userId="e846aaca-4b24-4b13-b0d0-f2308e16b284" providerId="ADAL" clId="{E742F3E6-7753-43D6-A5F1-4E95C3A1722F}" dt="2023-06-26T12:50:42.930" v="945" actId="27636"/>
          <ac:spMkLst>
            <pc:docMk/>
            <pc:sldMk cId="1729482028" sldId="400"/>
            <ac:spMk id="14" creationId="{B21A08BC-23EE-9E79-CB7D-5E89C4C39434}"/>
          </ac:spMkLst>
        </pc:spChg>
        <pc:spChg chg="add mod or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21" creationId="{9FCC3113-F099-8649-B80F-55A43AA81929}"/>
          </ac:spMkLst>
        </pc:spChg>
        <pc:spChg chg="add mod ord">
          <ac:chgData name="Glen Jones" userId="e846aaca-4b24-4b13-b0d0-f2308e16b284" providerId="ADAL" clId="{E742F3E6-7753-43D6-A5F1-4E95C3A1722F}" dt="2023-06-26T12:50:49.870" v="946" actId="1076"/>
          <ac:spMkLst>
            <pc:docMk/>
            <pc:sldMk cId="1729482028" sldId="400"/>
            <ac:spMk id="22" creationId="{7C4F435A-89B8-D6F9-E665-4B4E229A84BF}"/>
          </ac:spMkLst>
        </pc:spChg>
        <pc:spChg chg="add mod">
          <ac:chgData name="Glen Jones" userId="e846aaca-4b24-4b13-b0d0-f2308e16b284" providerId="ADAL" clId="{E742F3E6-7753-43D6-A5F1-4E95C3A1722F}" dt="2023-06-26T12:50:21.515" v="941" actId="1076"/>
          <ac:spMkLst>
            <pc:docMk/>
            <pc:sldMk cId="1729482028" sldId="400"/>
            <ac:spMk id="23" creationId="{5064939B-09EB-FC56-7AEB-DBD635CC5597}"/>
          </ac:spMkLst>
        </pc:spChg>
        <pc:spChg chg="add mod">
          <ac:chgData name="Glen Jones" userId="e846aaca-4b24-4b13-b0d0-f2308e16b284" providerId="ADAL" clId="{E742F3E6-7753-43D6-A5F1-4E95C3A1722F}" dt="2023-06-26T12:50:24.411" v="942" actId="1076"/>
          <ac:spMkLst>
            <pc:docMk/>
            <pc:sldMk cId="1729482028" sldId="400"/>
            <ac:spMk id="26" creationId="{1985B5BE-8919-8B65-97D6-1EF98CFCD9D3}"/>
          </ac:spMkLst>
        </pc:spChg>
        <pc:spChg chg="add mod">
          <ac:chgData name="Glen Jones" userId="e846aaca-4b24-4b13-b0d0-f2308e16b284" providerId="ADAL" clId="{E742F3E6-7753-43D6-A5F1-4E95C3A1722F}" dt="2023-06-26T13:57:10.775" v="2174" actId="20577"/>
          <ac:spMkLst>
            <pc:docMk/>
            <pc:sldMk cId="1729482028" sldId="400"/>
            <ac:spMk id="27" creationId="{2FF2D1EE-F1AD-E597-C4E0-A9417319694B}"/>
          </ac:spMkLst>
        </pc:spChg>
        <pc:picChg chg="mod">
          <ac:chgData name="Glen Jones" userId="e846aaca-4b24-4b13-b0d0-f2308e16b284" providerId="ADAL" clId="{E742F3E6-7753-43D6-A5F1-4E95C3A1722F}" dt="2023-06-26T12:45:27.948" v="762" actId="1076"/>
          <ac:picMkLst>
            <pc:docMk/>
            <pc:sldMk cId="1729482028" sldId="400"/>
            <ac:picMk id="5" creationId="{24D54B5C-885F-C120-9799-69F9251E3AB4}"/>
          </ac:picMkLst>
        </pc:picChg>
        <pc:picChg chg="del">
          <ac:chgData name="Glen Jones" userId="e846aaca-4b24-4b13-b0d0-f2308e16b284" providerId="ADAL" clId="{E742F3E6-7753-43D6-A5F1-4E95C3A1722F}" dt="2023-06-26T12:43:22.248" v="551" actId="478"/>
          <ac:picMkLst>
            <pc:docMk/>
            <pc:sldMk cId="1729482028" sldId="400"/>
            <ac:picMk id="10" creationId="{BB2DC809-4A03-7C93-2128-DA9EF59366A3}"/>
          </ac:picMkLst>
        </pc:picChg>
        <pc:cxnChg chg="add mod">
          <ac:chgData name="Glen Jones" userId="e846aaca-4b24-4b13-b0d0-f2308e16b284" providerId="ADAL" clId="{E742F3E6-7753-43D6-A5F1-4E95C3A1722F}" dt="2023-06-26T12:50:07.531" v="936" actId="14100"/>
          <ac:cxnSpMkLst>
            <pc:docMk/>
            <pc:sldMk cId="1729482028" sldId="400"/>
            <ac:cxnSpMk id="4" creationId="{D585D3E5-B12C-146F-2A08-6CF605A4C731}"/>
          </ac:cxnSpMkLst>
        </pc:cxnChg>
        <pc:cxnChg chg="add mod">
          <ac:chgData name="Glen Jones" userId="e846aaca-4b24-4b13-b0d0-f2308e16b284" providerId="ADAL" clId="{E742F3E6-7753-43D6-A5F1-4E95C3A1722F}" dt="2023-06-26T12:50:10.803" v="937" actId="14100"/>
          <ac:cxnSpMkLst>
            <pc:docMk/>
            <pc:sldMk cId="1729482028" sldId="400"/>
            <ac:cxnSpMk id="15" creationId="{C8F55A13-EE4C-3000-2770-BBB176702476}"/>
          </ac:cxnSpMkLst>
        </pc:cxnChg>
      </pc:sldChg>
      <pc:sldChg chg="addSp delSp modSp mod ord delAnim modAnim">
        <pc:chgData name="Glen Jones" userId="e846aaca-4b24-4b13-b0d0-f2308e16b284" providerId="ADAL" clId="{E742F3E6-7753-43D6-A5F1-4E95C3A1722F}" dt="2023-06-26T13:50:24.918" v="2117" actId="1076"/>
        <pc:sldMkLst>
          <pc:docMk/>
          <pc:sldMk cId="2791096692" sldId="401"/>
        </pc:sldMkLst>
        <pc:spChg chg="del">
          <ac:chgData name="Glen Jones" userId="e846aaca-4b24-4b13-b0d0-f2308e16b284" providerId="ADAL" clId="{E742F3E6-7753-43D6-A5F1-4E95C3A1722F}" dt="2023-06-26T13:44:54.422" v="1477" actId="478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49:03.799" v="2057" actId="122"/>
          <ac:spMkLst>
            <pc:docMk/>
            <pc:sldMk cId="2791096692" sldId="401"/>
            <ac:spMk id="3" creationId="{FA79B487-2B39-D1FB-C619-7086E17203C8}"/>
          </ac:spMkLst>
        </pc:spChg>
        <pc:spChg chg="add del">
          <ac:chgData name="Glen Jones" userId="e846aaca-4b24-4b13-b0d0-f2308e16b284" providerId="ADAL" clId="{E742F3E6-7753-43D6-A5F1-4E95C3A1722F}" dt="2023-06-26T13:49:12.483" v="2059" actId="478"/>
          <ac:spMkLst>
            <pc:docMk/>
            <pc:sldMk cId="2791096692" sldId="401"/>
            <ac:spMk id="6" creationId="{A9B61F12-E7D1-12C5-5316-0407030BD0BA}"/>
          </ac:spMkLst>
        </pc:spChg>
        <pc:spChg chg="mod">
          <ac:chgData name="Glen Jones" userId="e846aaca-4b24-4b13-b0d0-f2308e16b284" providerId="ADAL" clId="{E742F3E6-7753-43D6-A5F1-4E95C3A1722F}" dt="2023-06-26T13:50:24.918" v="2117" actId="1076"/>
          <ac:spMkLst>
            <pc:docMk/>
            <pc:sldMk cId="2791096692" sldId="401"/>
            <ac:spMk id="7" creationId="{8606A19E-4263-B914-1680-8D2817435EF5}"/>
          </ac:spMkLst>
        </pc:spChg>
        <pc:spChg chg="add mod">
          <ac:chgData name="Glen Jones" userId="e846aaca-4b24-4b13-b0d0-f2308e16b284" providerId="ADAL" clId="{E742F3E6-7753-43D6-A5F1-4E95C3A1722F}" dt="2023-06-26T13:50:14.162" v="2113" actId="403"/>
          <ac:spMkLst>
            <pc:docMk/>
            <pc:sldMk cId="2791096692" sldId="401"/>
            <ac:spMk id="8" creationId="{6FC13687-7B58-D491-7D2A-38E6D4E17C69}"/>
          </ac:spMkLst>
        </pc:spChg>
        <pc:spChg chg="del mod">
          <ac:chgData name="Glen Jones" userId="e846aaca-4b24-4b13-b0d0-f2308e16b284" providerId="ADAL" clId="{E742F3E6-7753-43D6-A5F1-4E95C3A1722F}" dt="2023-06-26T13:46:49.201" v="1744" actId="478"/>
          <ac:spMkLst>
            <pc:docMk/>
            <pc:sldMk cId="2791096692" sldId="401"/>
            <ac:spMk id="9" creationId="{E5AB2409-AB10-57A4-67C3-3C3B8A62A4AD}"/>
          </ac:spMkLst>
        </pc:spChg>
        <pc:spChg chg="mod">
          <ac:chgData name="Glen Jones" userId="e846aaca-4b24-4b13-b0d0-f2308e16b284" providerId="ADAL" clId="{E742F3E6-7753-43D6-A5F1-4E95C3A1722F}" dt="2023-06-26T13:50:21.272" v="2115" actId="1076"/>
          <ac:spMkLst>
            <pc:docMk/>
            <pc:sldMk cId="2791096692" sldId="401"/>
            <ac:spMk id="10" creationId="{DB022249-FD73-720D-026F-0F6D6ED5D3A6}"/>
          </ac:spMkLst>
        </pc:spChg>
        <pc:spChg chg="add mod">
          <ac:chgData name="Glen Jones" userId="e846aaca-4b24-4b13-b0d0-f2308e16b284" providerId="ADAL" clId="{E742F3E6-7753-43D6-A5F1-4E95C3A1722F}" dt="2023-06-26T13:50:08.440" v="2106" actId="403"/>
          <ac:spMkLst>
            <pc:docMk/>
            <pc:sldMk cId="2791096692" sldId="401"/>
            <ac:spMk id="11" creationId="{4C67B38D-ACD9-9128-4D5F-6C7AD0C16F4D}"/>
          </ac:spMkLst>
        </pc:spChg>
        <pc:picChg chg="mod">
          <ac:chgData name="Glen Jones" userId="e846aaca-4b24-4b13-b0d0-f2308e16b284" providerId="ADAL" clId="{E742F3E6-7753-43D6-A5F1-4E95C3A1722F}" dt="2023-06-26T13:48:38.836" v="2051" actId="1076"/>
          <ac:picMkLst>
            <pc:docMk/>
            <pc:sldMk cId="2791096692" sldId="401"/>
            <ac:picMk id="5" creationId="{96DD45A7-2956-1343-92DC-1520275BDD5C}"/>
          </ac:picMkLst>
        </pc:picChg>
      </pc:sldChg>
      <pc:sldChg chg="delSp modSp mod delAnim">
        <pc:chgData name="Glen Jones" userId="e846aaca-4b24-4b13-b0d0-f2308e16b284" providerId="ADAL" clId="{E742F3E6-7753-43D6-A5F1-4E95C3A1722F}" dt="2023-06-26T14:19:38.598" v="3019" actId="27636"/>
        <pc:sldMkLst>
          <pc:docMk/>
          <pc:sldMk cId="2307468297" sldId="402"/>
        </pc:sldMkLst>
        <pc:spChg chg="mod">
          <ac:chgData name="Glen Jones" userId="e846aaca-4b24-4b13-b0d0-f2308e16b284" providerId="ADAL" clId="{E742F3E6-7753-43D6-A5F1-4E95C3A1722F}" dt="2023-06-26T14:11:31.079" v="2537" actId="20577"/>
          <ac:spMkLst>
            <pc:docMk/>
            <pc:sldMk cId="2307468297" sldId="402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4:19:36.319" v="3017" actId="1076"/>
          <ac:spMkLst>
            <pc:docMk/>
            <pc:sldMk cId="2307468297" sldId="402"/>
            <ac:spMk id="9" creationId="{E5AB2409-AB10-57A4-67C3-3C3B8A62A4AD}"/>
          </ac:spMkLst>
        </pc:spChg>
        <pc:spChg chg="del">
          <ac:chgData name="Glen Jones" userId="e846aaca-4b24-4b13-b0d0-f2308e16b284" providerId="ADAL" clId="{E742F3E6-7753-43D6-A5F1-4E95C3A1722F}" dt="2023-06-26T14:12:49.535" v="2788" actId="478"/>
          <ac:spMkLst>
            <pc:docMk/>
            <pc:sldMk cId="2307468297" sldId="402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19:38.598" v="3019" actId="27636"/>
          <ac:spMkLst>
            <pc:docMk/>
            <pc:sldMk cId="2307468297" sldId="402"/>
            <ac:spMk id="11" creationId="{653E60FE-00E8-80F3-9997-E275F505DD98}"/>
          </ac:spMkLst>
        </pc:spChg>
        <pc:spChg chg="mod">
          <ac:chgData name="Glen Jones" userId="e846aaca-4b24-4b13-b0d0-f2308e16b284" providerId="ADAL" clId="{E742F3E6-7753-43D6-A5F1-4E95C3A1722F}" dt="2023-06-26T14:19:33.873" v="3016" actId="27636"/>
          <ac:spMkLst>
            <pc:docMk/>
            <pc:sldMk cId="2307468297" sldId="402"/>
            <ac:spMk id="12" creationId="{DEC43A8B-1389-277D-CBA9-5E43E65B7BCC}"/>
          </ac:spMkLst>
        </pc:spChg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4078520359" sldId="403"/>
        </pc:sldMkLst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3913805032" sldId="404"/>
        </pc:sldMkLst>
      </pc:sldChg>
      <pc:sldChg chg="del">
        <pc:chgData name="Glen Jones" userId="e846aaca-4b24-4b13-b0d0-f2308e16b284" providerId="ADAL" clId="{E742F3E6-7753-43D6-A5F1-4E95C3A1722F}" dt="2023-06-26T14:51:38.415" v="3646" actId="47"/>
        <pc:sldMkLst>
          <pc:docMk/>
          <pc:sldMk cId="3796913943" sldId="405"/>
        </pc:sldMkLst>
      </pc:sldChg>
      <pc:sldChg chg="modSp add mod">
        <pc:chgData name="Glen Jones" userId="e846aaca-4b24-4b13-b0d0-f2308e16b284" providerId="ADAL" clId="{E742F3E6-7753-43D6-A5F1-4E95C3A1722F}" dt="2023-06-26T13:57:29.393" v="2194" actId="113"/>
        <pc:sldMkLst>
          <pc:docMk/>
          <pc:sldMk cId="1359772703" sldId="407"/>
        </pc:sldMkLst>
        <pc:spChg chg="mod">
          <ac:chgData name="Glen Jones" userId="e846aaca-4b24-4b13-b0d0-f2308e16b284" providerId="ADAL" clId="{E742F3E6-7753-43D6-A5F1-4E95C3A1722F}" dt="2023-06-26T12:51:06.145" v="952" actId="20577"/>
          <ac:spMkLst>
            <pc:docMk/>
            <pc:sldMk cId="1359772703" sldId="407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51:37.663" v="1009" actId="20577"/>
          <ac:spMkLst>
            <pc:docMk/>
            <pc:sldMk cId="1359772703" sldId="407"/>
            <ac:spMk id="7" creationId="{EBD17445-2CE7-D049-5829-AF7A94414BDF}"/>
          </ac:spMkLst>
        </pc:spChg>
        <pc:spChg chg="mod">
          <ac:chgData name="Glen Jones" userId="e846aaca-4b24-4b13-b0d0-f2308e16b284" providerId="ADAL" clId="{E742F3E6-7753-43D6-A5F1-4E95C3A1722F}" dt="2023-06-26T12:51:41.309" v="1015" actId="20577"/>
          <ac:spMkLst>
            <pc:docMk/>
            <pc:sldMk cId="1359772703" sldId="407"/>
            <ac:spMk id="21" creationId="{9FCC3113-F099-8649-B80F-55A43AA81929}"/>
          </ac:spMkLst>
        </pc:spChg>
        <pc:spChg chg="mod">
          <ac:chgData name="Glen Jones" userId="e846aaca-4b24-4b13-b0d0-f2308e16b284" providerId="ADAL" clId="{E742F3E6-7753-43D6-A5F1-4E95C3A1722F}" dt="2023-06-26T12:51:29.517" v="989" actId="27636"/>
          <ac:spMkLst>
            <pc:docMk/>
            <pc:sldMk cId="1359772703" sldId="407"/>
            <ac:spMk id="22" creationId="{7C4F435A-89B8-D6F9-E665-4B4E229A84BF}"/>
          </ac:spMkLst>
        </pc:spChg>
        <pc:spChg chg="mod">
          <ac:chgData name="Glen Jones" userId="e846aaca-4b24-4b13-b0d0-f2308e16b284" providerId="ADAL" clId="{E742F3E6-7753-43D6-A5F1-4E95C3A1722F}" dt="2023-06-26T13:57:29.393" v="2194" actId="113"/>
          <ac:spMkLst>
            <pc:docMk/>
            <pc:sldMk cId="1359772703" sldId="407"/>
            <ac:spMk id="27" creationId="{2FF2D1EE-F1AD-E597-C4E0-A9417319694B}"/>
          </ac:spMkLst>
        </pc:spChg>
      </pc:sldChg>
      <pc:sldChg chg="modSp add mod">
        <pc:chgData name="Glen Jones" userId="e846aaca-4b24-4b13-b0d0-f2308e16b284" providerId="ADAL" clId="{E742F3E6-7753-43D6-A5F1-4E95C3A1722F}" dt="2023-06-26T14:51:16.766" v="3644" actId="20577"/>
        <pc:sldMkLst>
          <pc:docMk/>
          <pc:sldMk cId="1387345264" sldId="408"/>
        </pc:sldMkLst>
        <pc:spChg chg="mod">
          <ac:chgData name="Glen Jones" userId="e846aaca-4b24-4b13-b0d0-f2308e16b284" providerId="ADAL" clId="{E742F3E6-7753-43D6-A5F1-4E95C3A1722F}" dt="2023-06-26T13:23:28.380" v="1338" actId="20577"/>
          <ac:spMkLst>
            <pc:docMk/>
            <pc:sldMk cId="1387345264" sldId="408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4:51:16.766" v="3644" actId="20577"/>
          <ac:spMkLst>
            <pc:docMk/>
            <pc:sldMk cId="1387345264" sldId="408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3:42:44.905" v="1445" actId="6549"/>
          <ac:spMkLst>
            <pc:docMk/>
            <pc:sldMk cId="1387345264" sldId="408"/>
            <ac:spMk id="4" creationId="{C4E08294-81D2-E5BC-F105-1FB9A0E95451}"/>
          </ac:spMkLst>
        </pc:spChg>
        <pc:spChg chg="mod">
          <ac:chgData name="Glen Jones" userId="e846aaca-4b24-4b13-b0d0-f2308e16b284" providerId="ADAL" clId="{E742F3E6-7753-43D6-A5F1-4E95C3A1722F}" dt="2023-06-26T13:59:06.606" v="2275" actId="20577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E742F3E6-7753-43D6-A5F1-4E95C3A1722F}" dt="2023-06-26T13:42:54.886" v="1466" actId="20577"/>
          <ac:spMkLst>
            <pc:docMk/>
            <pc:sldMk cId="1387345264" sldId="408"/>
            <ac:spMk id="6" creationId="{65E951D8-6DAC-3AAE-D905-D19FD580AE45}"/>
          </ac:spMkLst>
        </pc:spChg>
        <pc:spChg chg="mod">
          <ac:chgData name="Glen Jones" userId="e846aaca-4b24-4b13-b0d0-f2308e16b284" providerId="ADAL" clId="{E742F3E6-7753-43D6-A5F1-4E95C3A1722F}" dt="2023-06-26T13:59:24.932" v="2282" actId="20577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E742F3E6-7753-43D6-A5F1-4E95C3A1722F}" dt="2023-06-26T13:59:12.551" v="2279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addSp modSp new mod ord">
        <pc:chgData name="Glen Jones" userId="e846aaca-4b24-4b13-b0d0-f2308e16b284" providerId="ADAL" clId="{E742F3E6-7753-43D6-A5F1-4E95C3A1722F}" dt="2023-06-26T13:27:03.379" v="1344"/>
        <pc:sldMkLst>
          <pc:docMk/>
          <pc:sldMk cId="710705044" sldId="409"/>
        </pc:sldMkLst>
        <pc:picChg chg="add mod">
          <ac:chgData name="Glen Jones" userId="e846aaca-4b24-4b13-b0d0-f2308e16b284" providerId="ADAL" clId="{E742F3E6-7753-43D6-A5F1-4E95C3A1722F}" dt="2023-06-26T13:27:00.471" v="1342" actId="14100"/>
          <ac:picMkLst>
            <pc:docMk/>
            <pc:sldMk cId="710705044" sldId="409"/>
            <ac:picMk id="5" creationId="{29281F35-2424-E1A5-1847-7DCF280CF661}"/>
          </ac:picMkLst>
        </pc:picChg>
      </pc:sldChg>
      <pc:sldChg chg="add del">
        <pc:chgData name="Glen Jones" userId="e846aaca-4b24-4b13-b0d0-f2308e16b284" providerId="ADAL" clId="{E742F3E6-7753-43D6-A5F1-4E95C3A1722F}" dt="2023-06-26T13:59:40.339" v="2285" actId="2696"/>
        <pc:sldMkLst>
          <pc:docMk/>
          <pc:sldMk cId="3632089601" sldId="410"/>
        </pc:sldMkLst>
      </pc:sldChg>
      <pc:sldChg chg="addSp delSp modSp add mod delAnim modAnim">
        <pc:chgData name="Glen Jones" userId="e846aaca-4b24-4b13-b0d0-f2308e16b284" providerId="ADAL" clId="{E742F3E6-7753-43D6-A5F1-4E95C3A1722F}" dt="2023-06-26T14:07:06.305" v="2413" actId="14100"/>
        <pc:sldMkLst>
          <pc:docMk/>
          <pc:sldMk cId="2553639446" sldId="411"/>
        </pc:sldMkLst>
        <pc:spChg chg="del">
          <ac:chgData name="Glen Jones" userId="e846aaca-4b24-4b13-b0d0-f2308e16b284" providerId="ADAL" clId="{E742F3E6-7753-43D6-A5F1-4E95C3A1722F}" dt="2023-06-26T14:00:01.573" v="2304" actId="478"/>
          <ac:spMkLst>
            <pc:docMk/>
            <pc:sldMk cId="2553639446" sldId="411"/>
            <ac:spMk id="3" creationId="{FA79B487-2B39-D1FB-C619-7086E17203C8}"/>
          </ac:spMkLst>
        </pc:spChg>
        <pc:spChg chg="add del mod">
          <ac:chgData name="Glen Jones" userId="e846aaca-4b24-4b13-b0d0-f2308e16b284" providerId="ADAL" clId="{E742F3E6-7753-43D6-A5F1-4E95C3A1722F}" dt="2023-06-26T14:00:06.612" v="2305" actId="478"/>
          <ac:spMkLst>
            <pc:docMk/>
            <pc:sldMk cId="2553639446" sldId="411"/>
            <ac:spMk id="4" creationId="{DD4E69D7-7B09-EA6E-7471-A4E54DFECE7A}"/>
          </ac:spMkLst>
        </pc:spChg>
        <pc:spChg chg="add mod">
          <ac:chgData name="Glen Jones" userId="e846aaca-4b24-4b13-b0d0-f2308e16b284" providerId="ADAL" clId="{E742F3E6-7753-43D6-A5F1-4E95C3A1722F}" dt="2023-06-26T14:06:21.203" v="2403" actId="1076"/>
          <ac:spMkLst>
            <pc:docMk/>
            <pc:sldMk cId="2553639446" sldId="411"/>
            <ac:spMk id="6" creationId="{2D6B7A33-B622-E38E-F6D9-5DE26CDC7266}"/>
          </ac:spMkLst>
        </pc:spChg>
        <pc:spChg chg="del">
          <ac:chgData name="Glen Jones" userId="e846aaca-4b24-4b13-b0d0-f2308e16b284" providerId="ADAL" clId="{E742F3E6-7753-43D6-A5F1-4E95C3A1722F}" dt="2023-06-26T14:00:18.211" v="2309" actId="478"/>
          <ac:spMkLst>
            <pc:docMk/>
            <pc:sldMk cId="2553639446" sldId="411"/>
            <ac:spMk id="7" creationId="{8606A19E-4263-B914-1680-8D2817435EF5}"/>
          </ac:spMkLst>
        </pc:spChg>
        <pc:spChg chg="del mod">
          <ac:chgData name="Glen Jones" userId="e846aaca-4b24-4b13-b0d0-f2308e16b284" providerId="ADAL" clId="{E742F3E6-7753-43D6-A5F1-4E95C3A1722F}" dt="2023-06-26T14:04:04.070" v="2368" actId="478"/>
          <ac:spMkLst>
            <pc:docMk/>
            <pc:sldMk cId="2553639446" sldId="411"/>
            <ac:spMk id="8" creationId="{6FC13687-7B58-D491-7D2A-38E6D4E17C69}"/>
          </ac:spMkLst>
        </pc:spChg>
        <pc:spChg chg="add mod">
          <ac:chgData name="Glen Jones" userId="e846aaca-4b24-4b13-b0d0-f2308e16b284" providerId="ADAL" clId="{E742F3E6-7753-43D6-A5F1-4E95C3A1722F}" dt="2023-06-26T14:06:14.178" v="2401" actId="1076"/>
          <ac:spMkLst>
            <pc:docMk/>
            <pc:sldMk cId="2553639446" sldId="411"/>
            <ac:spMk id="9" creationId="{70A61E6B-72B7-2D6F-66E5-77B30AC32265}"/>
          </ac:spMkLst>
        </pc:spChg>
        <pc:spChg chg="mod">
          <ac:chgData name="Glen Jones" userId="e846aaca-4b24-4b13-b0d0-f2308e16b284" providerId="ADAL" clId="{E742F3E6-7753-43D6-A5F1-4E95C3A1722F}" dt="2023-06-26T14:04:45.596" v="2376" actId="1076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06:41.150" v="2407" actId="14100"/>
          <ac:spMkLst>
            <pc:docMk/>
            <pc:sldMk cId="2553639446" sldId="411"/>
            <ac:spMk id="11" creationId="{4C67B38D-ACD9-9128-4D5F-6C7AD0C16F4D}"/>
          </ac:spMkLst>
        </pc:spChg>
        <pc:spChg chg="add mod">
          <ac:chgData name="Glen Jones" userId="e846aaca-4b24-4b13-b0d0-f2308e16b284" providerId="ADAL" clId="{E742F3E6-7753-43D6-A5F1-4E95C3A1722F}" dt="2023-06-26T14:06:24.022" v="2404" actId="1076"/>
          <ac:spMkLst>
            <pc:docMk/>
            <pc:sldMk cId="2553639446" sldId="411"/>
            <ac:spMk id="12" creationId="{06E36E43-82BF-22FD-084D-7B270BCAD9D1}"/>
          </ac:spMkLst>
        </pc:spChg>
        <pc:spChg chg="add mod">
          <ac:chgData name="Glen Jones" userId="e846aaca-4b24-4b13-b0d0-f2308e16b284" providerId="ADAL" clId="{E742F3E6-7753-43D6-A5F1-4E95C3A1722F}" dt="2023-06-26T14:06:37.238" v="2406" actId="14100"/>
          <ac:spMkLst>
            <pc:docMk/>
            <pc:sldMk cId="2553639446" sldId="411"/>
            <ac:spMk id="13" creationId="{6CFFDA65-417E-088F-B2B1-65CCB7DEAC39}"/>
          </ac:spMkLst>
        </pc:spChg>
        <pc:spChg chg="add del">
          <ac:chgData name="Glen Jones" userId="e846aaca-4b24-4b13-b0d0-f2308e16b284" providerId="ADAL" clId="{E742F3E6-7753-43D6-A5F1-4E95C3A1722F}" dt="2023-06-26T14:03:37.316" v="2364" actId="478"/>
          <ac:spMkLst>
            <pc:docMk/>
            <pc:sldMk cId="2553639446" sldId="411"/>
            <ac:spMk id="14" creationId="{BDA14178-D714-BDBE-32AE-7EFA9A450D4B}"/>
          </ac:spMkLst>
        </pc:spChg>
        <pc:spChg chg="add mod">
          <ac:chgData name="Glen Jones" userId="e846aaca-4b24-4b13-b0d0-f2308e16b284" providerId="ADAL" clId="{E742F3E6-7753-43D6-A5F1-4E95C3A1722F}" dt="2023-06-26T14:06:18.303" v="2402" actId="1076"/>
          <ac:spMkLst>
            <pc:docMk/>
            <pc:sldMk cId="2553639446" sldId="411"/>
            <ac:spMk id="15" creationId="{882009DE-5843-BF46-F7E0-C0881A3C7C0A}"/>
          </ac:spMkLst>
        </pc:spChg>
        <pc:spChg chg="add mod">
          <ac:chgData name="Glen Jones" userId="e846aaca-4b24-4b13-b0d0-f2308e16b284" providerId="ADAL" clId="{E742F3E6-7753-43D6-A5F1-4E95C3A1722F}" dt="2023-06-26T14:06:54.471" v="2410" actId="1076"/>
          <ac:spMkLst>
            <pc:docMk/>
            <pc:sldMk cId="2553639446" sldId="411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07:06.305" v="2413" actId="14100"/>
          <ac:spMkLst>
            <pc:docMk/>
            <pc:sldMk cId="2553639446" sldId="411"/>
            <ac:spMk id="17" creationId="{32B967FF-AA18-E32B-0944-128A3B70A459}"/>
          </ac:spMkLst>
        </pc:spChg>
        <pc:spChg chg="add mod">
          <ac:chgData name="Glen Jones" userId="e846aaca-4b24-4b13-b0d0-f2308e16b284" providerId="ADAL" clId="{E742F3E6-7753-43D6-A5F1-4E95C3A1722F}" dt="2023-06-26T14:06:49.299" v="2408" actId="1076"/>
          <ac:spMkLst>
            <pc:docMk/>
            <pc:sldMk cId="2553639446" sldId="411"/>
            <ac:spMk id="18" creationId="{8A4B87FE-F679-B81A-067A-72266BE8A454}"/>
          </ac:spMkLst>
        </pc:spChg>
        <pc:spChg chg="add del mod">
          <ac:chgData name="Glen Jones" userId="e846aaca-4b24-4b13-b0d0-f2308e16b284" providerId="ADAL" clId="{E742F3E6-7753-43D6-A5F1-4E95C3A1722F}" dt="2023-06-26T14:05:28.302" v="2396" actId="478"/>
          <ac:spMkLst>
            <pc:docMk/>
            <pc:sldMk cId="2553639446" sldId="411"/>
            <ac:spMk id="19" creationId="{F4848A44-9B09-23AE-C700-479A7B6F51D5}"/>
          </ac:spMkLst>
        </pc:spChg>
        <pc:spChg chg="add mod">
          <ac:chgData name="Glen Jones" userId="e846aaca-4b24-4b13-b0d0-f2308e16b284" providerId="ADAL" clId="{E742F3E6-7753-43D6-A5F1-4E95C3A1722F}" dt="2023-06-26T14:06:51.390" v="2409" actId="1076"/>
          <ac:spMkLst>
            <pc:docMk/>
            <pc:sldMk cId="2553639446" sldId="411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07:03.326" v="2412" actId="1076"/>
          <ac:spMkLst>
            <pc:docMk/>
            <pc:sldMk cId="2553639446" sldId="411"/>
            <ac:spMk id="21" creationId="{E2879CD3-800A-6561-F88C-3220023C4CB1}"/>
          </ac:spMkLst>
        </pc:spChg>
        <pc:spChg chg="add del mod">
          <ac:chgData name="Glen Jones" userId="e846aaca-4b24-4b13-b0d0-f2308e16b284" providerId="ADAL" clId="{E742F3E6-7753-43D6-A5F1-4E95C3A1722F}" dt="2023-06-26T14:05:30.074" v="2397" actId="478"/>
          <ac:spMkLst>
            <pc:docMk/>
            <pc:sldMk cId="2553639446" sldId="411"/>
            <ac:spMk id="22" creationId="{F56AB726-DE6F-B892-5154-242E24EE31CC}"/>
          </ac:spMkLst>
        </pc:spChg>
        <pc:picChg chg="mod">
          <ac:chgData name="Glen Jones" userId="e846aaca-4b24-4b13-b0d0-f2308e16b284" providerId="ADAL" clId="{E742F3E6-7753-43D6-A5F1-4E95C3A1722F}" dt="2023-06-26T14:04:29.977" v="2373" actId="1076"/>
          <ac:picMkLst>
            <pc:docMk/>
            <pc:sldMk cId="2553639446" sldId="411"/>
            <ac:picMk id="5" creationId="{96DD45A7-2956-1343-92DC-1520275BDD5C}"/>
          </ac:picMkLst>
        </pc:picChg>
      </pc:sldChg>
      <pc:sldChg chg="addSp delSp modSp mod delAnim modAnim">
        <pc:chgData name="Glen Jones" userId="e846aaca-4b24-4b13-b0d0-f2308e16b284" providerId="ADAL" clId="{E742F3E6-7753-43D6-A5F1-4E95C3A1722F}" dt="2023-06-26T14:39:29.488" v="3418"/>
        <pc:sldMkLst>
          <pc:docMk/>
          <pc:sldMk cId="3829840198" sldId="412"/>
        </pc:sldMkLst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" creationId="{A5E17753-0BF0-6A08-7D0E-11DCCBD6B022}"/>
          </ac:spMkLst>
        </pc:spChg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3" creationId="{6F6016CF-C273-73B3-DB9C-80F848A718E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4" creationId="{90FC6FFF-E85B-5169-8ADE-A022A92A92BE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6" creationId="{2D6B7A33-B622-E38E-F6D9-5DE26CDC7266}"/>
          </ac:spMkLst>
        </pc:spChg>
        <pc:spChg chg="add mod">
          <ac:chgData name="Glen Jones" userId="e846aaca-4b24-4b13-b0d0-f2308e16b284" providerId="ADAL" clId="{E742F3E6-7753-43D6-A5F1-4E95C3A1722F}" dt="2023-06-26T14:36:06.802" v="3388" actId="1076"/>
          <ac:spMkLst>
            <pc:docMk/>
            <pc:sldMk cId="3829840198" sldId="412"/>
            <ac:spMk id="7" creationId="{0B4E99A0-4742-34CA-F82A-C9A575F9E12B}"/>
          </ac:spMkLst>
        </pc:spChg>
        <pc:spChg chg="add del mod">
          <ac:chgData name="Glen Jones" userId="e846aaca-4b24-4b13-b0d0-f2308e16b284" providerId="ADAL" clId="{E742F3E6-7753-43D6-A5F1-4E95C3A1722F}" dt="2023-06-26T14:35:43.370" v="3370" actId="478"/>
          <ac:spMkLst>
            <pc:docMk/>
            <pc:sldMk cId="3829840198" sldId="412"/>
            <ac:spMk id="8" creationId="{F8EF432F-A583-DE17-13A7-4D942283D37B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9" creationId="{70A61E6B-72B7-2D6F-66E5-77B30AC32265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0" creationId="{DB022249-FD73-720D-026F-0F6D6ED5D3A6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1" creationId="{4C67B38D-ACD9-9128-4D5F-6C7AD0C16F4D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2" creationId="{06E36E43-82BF-22FD-084D-7B270BCAD9D1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3" creationId="{6CFFDA65-417E-088F-B2B1-65CCB7DEAC3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14" creationId="{5BD7CCC8-3C26-D62C-B78F-8BAA3B654104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5" creationId="{882009DE-5843-BF46-F7E0-C0881A3C7C0A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6" creationId="{1937C1D1-9974-1A58-CE99-176152AD0E7A}"/>
          </ac:spMkLst>
        </pc:spChg>
        <pc:spChg chg="del">
          <ac:chgData name="Glen Jones" userId="e846aaca-4b24-4b13-b0d0-f2308e16b284" providerId="ADAL" clId="{E742F3E6-7753-43D6-A5F1-4E95C3A1722F}" dt="2023-06-26T14:13:40.315" v="2849" actId="478"/>
          <ac:spMkLst>
            <pc:docMk/>
            <pc:sldMk cId="3829840198" sldId="412"/>
            <ac:spMk id="17" creationId="{32B967FF-AA18-E32B-0944-128A3B70A459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8" creationId="{8A4B87FE-F679-B81A-067A-72266BE8A454}"/>
          </ac:spMkLst>
        </pc:spChg>
        <pc:spChg chg="add mod">
          <ac:chgData name="Glen Jones" userId="e846aaca-4b24-4b13-b0d0-f2308e16b284" providerId="ADAL" clId="{E742F3E6-7753-43D6-A5F1-4E95C3A1722F}" dt="2023-06-26T14:36:03.444" v="3387" actId="1076"/>
          <ac:spMkLst>
            <pc:docMk/>
            <pc:sldMk cId="3829840198" sldId="412"/>
            <ac:spMk id="19" creationId="{E3F70A63-DE85-8D37-69DF-288DE0330325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3:42.541" v="2850" actId="478"/>
          <ac:spMkLst>
            <pc:docMk/>
            <pc:sldMk cId="3829840198" sldId="412"/>
            <ac:spMk id="21" creationId="{E2879CD3-800A-6561-F88C-3220023C4CB1}"/>
          </ac:spMkLst>
        </pc:spChg>
        <pc:spChg chg="add mod">
          <ac:chgData name="Glen Jones" userId="e846aaca-4b24-4b13-b0d0-f2308e16b284" providerId="ADAL" clId="{E742F3E6-7753-43D6-A5F1-4E95C3A1722F}" dt="2023-06-26T14:36:08.965" v="3389" actId="1076"/>
          <ac:spMkLst>
            <pc:docMk/>
            <pc:sldMk cId="3829840198" sldId="412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35:41.850" v="3369" actId="478"/>
          <ac:spMkLst>
            <pc:docMk/>
            <pc:sldMk cId="3829840198" sldId="412"/>
            <ac:spMk id="23" creationId="{922FEA7C-9257-E429-9EF7-6B3F130572FB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4" creationId="{72818129-2CDF-44EE-0FA5-514141D02CD7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5" creationId="{6B94FA0D-D75F-CE6B-66CD-D2E24F52B268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6" creationId="{9056158F-0A1B-0C5B-3B65-9973B030B9C9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7" creationId="{B64CF2CB-1F61-5E21-7380-E6350C5C8D7A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8" creationId="{732E5204-7A1D-D33F-E55C-02056335118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9" creationId="{F377CA6B-162E-513A-49C1-FAB60384613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30" creationId="{91F43874-E273-85A3-1C2D-EEF4C525A546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1" creationId="{EAC8D3E8-3527-BBEC-DD47-DCB43F5E621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2" creationId="{A117CC0E-619A-A757-1D5B-E284842A58D7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3" creationId="{1518E1A4-19C7-DBC1-84A9-255EC72B5243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4" creationId="{90FFD0DD-3E25-61A5-414B-91E16B29189A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5" creationId="{484AF6D0-5567-30F2-54C2-A81B5AD096B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6" creationId="{360CE415-5F7B-A0BB-FDDC-4B463C291732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7" creationId="{B7A2A602-1194-C2BA-DDCD-165636B9DABE}"/>
          </ac:spMkLst>
        </pc:spChg>
        <pc:spChg chg="add mod">
          <ac:chgData name="Glen Jones" userId="e846aaca-4b24-4b13-b0d0-f2308e16b284" providerId="ADAL" clId="{E742F3E6-7753-43D6-A5F1-4E95C3A1722F}" dt="2023-06-26T14:31:31.154" v="3241" actId="404"/>
          <ac:spMkLst>
            <pc:docMk/>
            <pc:sldMk cId="3829840198" sldId="412"/>
            <ac:spMk id="38" creationId="{894B69FC-D444-3F58-FBFB-0AE84DF3A0EE}"/>
          </ac:spMkLst>
        </pc:spChg>
        <pc:spChg chg="add mod">
          <ac:chgData name="Glen Jones" userId="e846aaca-4b24-4b13-b0d0-f2308e16b284" providerId="ADAL" clId="{E742F3E6-7753-43D6-A5F1-4E95C3A1722F}" dt="2023-06-26T14:35:54.698" v="3384" actId="20577"/>
          <ac:spMkLst>
            <pc:docMk/>
            <pc:sldMk cId="3829840198" sldId="412"/>
            <ac:spMk id="39" creationId="{4E86F096-9AC3-DB41-0D87-8A3A2780C0D2}"/>
          </ac:spMkLst>
        </pc:spChg>
        <pc:spChg chg="add mod">
          <ac:chgData name="Glen Jones" userId="e846aaca-4b24-4b13-b0d0-f2308e16b284" providerId="ADAL" clId="{E742F3E6-7753-43D6-A5F1-4E95C3A1722F}" dt="2023-06-26T14:29:38.133" v="3160" actId="1076"/>
          <ac:spMkLst>
            <pc:docMk/>
            <pc:sldMk cId="3829840198" sldId="412"/>
            <ac:spMk id="40" creationId="{4DA9F7CB-1091-7D39-7501-3F00A7B2D5EC}"/>
          </ac:spMkLst>
        </pc:spChg>
        <pc:spChg chg="add del mod">
          <ac:chgData name="Glen Jones" userId="e846aaca-4b24-4b13-b0d0-f2308e16b284" providerId="ADAL" clId="{E742F3E6-7753-43D6-A5F1-4E95C3A1722F}" dt="2023-06-26T14:30:01.223" v="3172" actId="478"/>
          <ac:spMkLst>
            <pc:docMk/>
            <pc:sldMk cId="3829840198" sldId="412"/>
            <ac:spMk id="41" creationId="{BD0B9924-C1C2-31B0-2F04-72F274CD860A}"/>
          </ac:spMkLst>
        </pc:spChg>
        <pc:spChg chg="add del mod">
          <ac:chgData name="Glen Jones" userId="e846aaca-4b24-4b13-b0d0-f2308e16b284" providerId="ADAL" clId="{E742F3E6-7753-43D6-A5F1-4E95C3A1722F}" dt="2023-06-26T14:30:00.045" v="3171" actId="478"/>
          <ac:spMkLst>
            <pc:docMk/>
            <pc:sldMk cId="3829840198" sldId="412"/>
            <ac:spMk id="42" creationId="{E09967F5-A137-2F4F-F8F7-7DB74283D8E2}"/>
          </ac:spMkLst>
        </pc:spChg>
        <pc:spChg chg="add mod">
          <ac:chgData name="Glen Jones" userId="e846aaca-4b24-4b13-b0d0-f2308e16b284" providerId="ADAL" clId="{E742F3E6-7753-43D6-A5F1-4E95C3A1722F}" dt="2023-06-26T14:36:00.468" v="3386" actId="1076"/>
          <ac:spMkLst>
            <pc:docMk/>
            <pc:sldMk cId="3829840198" sldId="412"/>
            <ac:spMk id="43" creationId="{B37A41AB-F548-F534-D35C-0F02BB540E5F}"/>
          </ac:spMkLst>
        </pc:spChg>
        <pc:spChg chg="add mod">
          <ac:chgData name="Glen Jones" userId="e846aaca-4b24-4b13-b0d0-f2308e16b284" providerId="ADAL" clId="{E742F3E6-7753-43D6-A5F1-4E95C3A1722F}" dt="2023-06-26T14:32:29.961" v="3289" actId="1076"/>
          <ac:spMkLst>
            <pc:docMk/>
            <pc:sldMk cId="3829840198" sldId="412"/>
            <ac:spMk id="44" creationId="{558F2F59-E93D-3E01-708B-BA6CFFAFB14D}"/>
          </ac:spMkLst>
        </pc:spChg>
        <pc:spChg chg="add del mod">
          <ac:chgData name="Glen Jones" userId="e846aaca-4b24-4b13-b0d0-f2308e16b284" providerId="ADAL" clId="{E742F3E6-7753-43D6-A5F1-4E95C3A1722F}" dt="2023-06-26T14:29:58.964" v="3170" actId="478"/>
          <ac:spMkLst>
            <pc:docMk/>
            <pc:sldMk cId="3829840198" sldId="412"/>
            <ac:spMk id="45" creationId="{38BBB681-511B-202B-A961-919A830FBB78}"/>
          </ac:spMkLst>
        </pc:spChg>
        <pc:spChg chg="add del mod">
          <ac:chgData name="Glen Jones" userId="e846aaca-4b24-4b13-b0d0-f2308e16b284" providerId="ADAL" clId="{E742F3E6-7753-43D6-A5F1-4E95C3A1722F}" dt="2023-06-26T14:34:37.998" v="3368" actId="20577"/>
          <ac:spMkLst>
            <pc:docMk/>
            <pc:sldMk cId="3829840198" sldId="412"/>
            <ac:spMk id="49" creationId="{18E75320-4507-A443-C9EA-76E778BDDC07}"/>
          </ac:spMkLst>
        </pc:spChg>
        <pc:spChg chg="add del mod">
          <ac:chgData name="Glen Jones" userId="e846aaca-4b24-4b13-b0d0-f2308e16b284" providerId="ADAL" clId="{E742F3E6-7753-43D6-A5F1-4E95C3A1722F}" dt="2023-06-26T14:35:45.663" v="3371" actId="478"/>
          <ac:spMkLst>
            <pc:docMk/>
            <pc:sldMk cId="3829840198" sldId="412"/>
            <ac:spMk id="51" creationId="{8B29B320-03EA-CFFD-A297-334CE73D1E11}"/>
          </ac:spMkLst>
        </pc:spChg>
        <pc:spChg chg="add mod">
          <ac:chgData name="Glen Jones" userId="e846aaca-4b24-4b13-b0d0-f2308e16b284" providerId="ADAL" clId="{E742F3E6-7753-43D6-A5F1-4E95C3A1722F}" dt="2023-06-26T14:36:25.943" v="3393" actId="115"/>
          <ac:spMkLst>
            <pc:docMk/>
            <pc:sldMk cId="3829840198" sldId="412"/>
            <ac:spMk id="54" creationId="{8FD3FE4D-AD08-CB6E-F5EE-755306ADFFC4}"/>
          </ac:spMkLst>
        </pc:spChg>
        <pc:spChg chg="add mod">
          <ac:chgData name="Glen Jones" userId="e846aaca-4b24-4b13-b0d0-f2308e16b284" providerId="ADAL" clId="{E742F3E6-7753-43D6-A5F1-4E95C3A1722F}" dt="2023-06-26T14:37:08.608" v="3400" actId="115"/>
          <ac:spMkLst>
            <pc:docMk/>
            <pc:sldMk cId="3829840198" sldId="412"/>
            <ac:spMk id="55" creationId="{FB9F065C-1B7B-93A3-A02B-A77EA888193B}"/>
          </ac:spMkLst>
        </pc:spChg>
        <pc:spChg chg="add mod">
          <ac:chgData name="Glen Jones" userId="e846aaca-4b24-4b13-b0d0-f2308e16b284" providerId="ADAL" clId="{E742F3E6-7753-43D6-A5F1-4E95C3A1722F}" dt="2023-06-26T14:37:37.165" v="3405" actId="115"/>
          <ac:spMkLst>
            <pc:docMk/>
            <pc:sldMk cId="3829840198" sldId="412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6" creationId="{8A37DD7D-C24B-D2BA-D070-8D7C71CE006A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7" creationId="{DB40665F-94EB-34F0-C2EC-E5EF37EEB18F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8" creationId="{20E4F086-9C42-9211-B650-9CD61C6D6B0F}"/>
          </ac:cxnSpMkLst>
        </pc:cxnChg>
        <pc:cxnChg chg="add del mod">
          <ac:chgData name="Glen Jones" userId="e846aaca-4b24-4b13-b0d0-f2308e16b284" providerId="ADAL" clId="{E742F3E6-7753-43D6-A5F1-4E95C3A1722F}" dt="2023-06-26T14:35:46.472" v="3372" actId="478"/>
          <ac:cxnSpMkLst>
            <pc:docMk/>
            <pc:sldMk cId="3829840198" sldId="412"/>
            <ac:cxnSpMk id="52" creationId="{978A538D-6D09-7645-2C12-2176467D2647}"/>
          </ac:cxnSpMkLst>
        </pc:cxnChg>
      </pc:sldChg>
      <pc:sldChg chg="addSp delSp modSp add mod ord modAnim">
        <pc:chgData name="Glen Jones" userId="e846aaca-4b24-4b13-b0d0-f2308e16b284" providerId="ADAL" clId="{E742F3E6-7753-43D6-A5F1-4E95C3A1722F}" dt="2023-06-26T14:34:34.654" v="3365" actId="20577"/>
        <pc:sldMkLst>
          <pc:docMk/>
          <pc:sldMk cId="1830477830" sldId="413"/>
        </pc:sldMkLst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" creationId="{A5E17753-0BF0-6A08-7D0E-11DCCBD6B0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6" creationId="{0F43A03F-B6CB-0579-318A-88AE2DE0C48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9" creationId="{7D88CF0D-499E-EEC8-3395-7E6CFF366A98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3" creationId="{1DD3411B-E2C3-7A32-848A-B3A46AACA746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5" creationId="{7DEAD60A-B0DB-5102-8646-9226EF3EBF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7" creationId="{8120D00E-1D9E-5DC4-2CC1-20EA3E7DD8F1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9" creationId="{E3F70A63-DE85-8D37-69DF-288DE0330325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5" creationId="{BBB159BC-7379-10F0-06B0-9ADEE16E6F1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7" creationId="{E3B9EFE4-2E0D-CFB7-0D33-DAB8511BF72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8" creationId="{A6F49EFD-F5AE-0727-029A-7E5D4F8F0B90}"/>
          </ac:spMkLst>
        </pc:spChg>
        <pc:spChg chg="add mod">
          <ac:chgData name="Glen Jones" userId="e846aaca-4b24-4b13-b0d0-f2308e16b284" providerId="ADAL" clId="{E742F3E6-7753-43D6-A5F1-4E95C3A1722F}" dt="2023-06-26T14:34:34.654" v="3365" actId="20577"/>
          <ac:spMkLst>
            <pc:docMk/>
            <pc:sldMk cId="1830477830" sldId="413"/>
            <ac:spMk id="29" creationId="{C8FB3515-A519-ED2F-5E1D-6E3F5F8DD9F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1" creationId="{EAC8D3E8-3527-BBEC-DD47-DCB43F5E621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2" creationId="{A117CC0E-619A-A757-1D5B-E284842A58D7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3" creationId="{1518E1A4-19C7-DBC1-84A9-255EC72B524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4" creationId="{90FFD0DD-3E25-61A5-414B-91E16B29189A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5" creationId="{484AF6D0-5567-30F2-54C2-A81B5AD096B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6" creationId="{360CE415-5F7B-A0BB-FDDC-4B463C29173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7" creationId="{B7A2A602-1194-C2BA-DDCD-165636B9DABE}"/>
          </ac:spMkLst>
        </pc:sp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10" creationId="{9B9718DF-F6A0-F105-BCB5-F8B2261F73DA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1" creationId="{FA41D262-D294-F789-919F-8C56B8E33F42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6" creationId="{7141CEAB-6596-A5EA-8292-6A97BA286552}"/>
          </ac:cxnSpMkLst>
        </pc:cxnChg>
      </pc:sldChg>
      <pc:sldChg chg="addSp delSp modSp add mod">
        <pc:chgData name="Glen Jones" userId="e846aaca-4b24-4b13-b0d0-f2308e16b284" providerId="ADAL" clId="{E742F3E6-7753-43D6-A5F1-4E95C3A1722F}" dt="2023-06-26T14:50:41.504" v="3596" actId="1076"/>
        <pc:sldMkLst>
          <pc:docMk/>
          <pc:sldMk cId="1367335037" sldId="414"/>
        </pc:sldMkLst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" creationId="{A5E17753-0BF0-6A08-7D0E-11DCCBD6B02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6" creationId="{E5594CD3-9E22-28EE-5117-DB7E0BDBE8E6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9" creationId="{295AF519-3A91-EB9F-33ED-469CCE76704C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0" creationId="{6602042E-C177-66BD-E73E-6D07162DD9E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1" creationId="{F1D50BB7-6AB9-B1A6-D733-887D40B65D22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2" creationId="{1BFAAC5A-DF92-8874-1C01-17D1A940976C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3" creationId="{48613064-5CB0-C4A8-335F-8ED467E34BAD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5" creationId="{0D01261C-DFC5-E50F-051F-D0C82E025877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7" creationId="{AA72F0D9-5C60-2620-21D6-520F25358DC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9" creationId="{E3F70A63-DE85-8D37-69DF-288DE0330325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1" creationId="{1866FDF7-EADA-C732-6CBB-05ACAD8D998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4" creationId="{305F139C-AC5F-7A1B-F044-7BB67FED50D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5" creationId="{A534667D-FBB0-A119-11D7-C035F93F5ED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26" creationId="{6A6067A5-C80C-F2E4-8356-275D943A205B}"/>
          </ac:spMkLst>
        </pc:spChg>
        <pc:spChg chg="add mod">
          <ac:chgData name="Glen Jones" userId="e846aaca-4b24-4b13-b0d0-f2308e16b284" providerId="ADAL" clId="{E742F3E6-7753-43D6-A5F1-4E95C3A1722F}" dt="2023-06-26T14:50:18.567" v="3592" actId="1076"/>
          <ac:spMkLst>
            <pc:docMk/>
            <pc:sldMk cId="1367335037" sldId="414"/>
            <ac:spMk id="27" creationId="{BBE6CDED-43D4-AF2A-04E7-217CC0D019BB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1" creationId="{EAC8D3E8-3527-BBEC-DD47-DCB43F5E621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2" creationId="{A117CC0E-619A-A757-1D5B-E284842A58D7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3" creationId="{1518E1A4-19C7-DBC1-84A9-255EC72B5243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4" creationId="{90FFD0DD-3E25-61A5-414B-91E16B29189A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5" creationId="{484AF6D0-5567-30F2-54C2-A81B5AD096B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6" creationId="{360CE415-5F7B-A0BB-FDDC-4B463C291732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7" creationId="{B7A2A602-1194-C2BA-DDCD-165636B9DABE}"/>
          </ac:spMkLst>
        </pc:spChg>
      </pc:sldChg>
      <pc:sldChg chg="addSp delSp modSp add mod addAnim delAnim modAnim">
        <pc:chgData name="Glen Jones" userId="e846aaca-4b24-4b13-b0d0-f2308e16b284" providerId="ADAL" clId="{E742F3E6-7753-43D6-A5F1-4E95C3A1722F}" dt="2023-06-26T14:47:59.098" v="3545" actId="166"/>
        <pc:sldMkLst>
          <pc:docMk/>
          <pc:sldMk cId="3977394655" sldId="415"/>
        </pc:sldMkLst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2" creationId="{00CA8427-3E4C-165E-F308-7899316DD79C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3" creationId="{F04AB9D1-00AD-5FD2-EF94-3C9348A38628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6" creationId="{6340A7F7-37FA-4AD7-D206-2AE5A3073303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7" creationId="{0B4E99A0-4742-34CA-F82A-C9A575F9E12B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8" creationId="{840F6628-B64A-3DB4-95FF-ACE879A04717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9" creationId="{CAC957A9-1BF5-8011-2DCD-3FFCEA605FA0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0" creationId="{DD9CD149-5299-A88F-F8FE-1CC433229F13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1" creationId="{FFD5F843-ABE4-8976-BA5D-AAE82B75CD84}"/>
          </ac:spMkLst>
        </pc:spChg>
        <pc:spChg chg="add mod">
          <ac:chgData name="Glen Jones" userId="e846aaca-4b24-4b13-b0d0-f2308e16b284" providerId="ADAL" clId="{E742F3E6-7753-43D6-A5F1-4E95C3A1722F}" dt="2023-06-26T14:41:47.999" v="3518" actId="207"/>
          <ac:spMkLst>
            <pc:docMk/>
            <pc:sldMk cId="3977394655" sldId="415"/>
            <ac:spMk id="12" creationId="{BA0FB83B-36E1-43B8-0C32-98A8D7A39EC2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46:33.538" v="3528" actId="115"/>
          <ac:spMkLst>
            <pc:docMk/>
            <pc:sldMk cId="3977394655" sldId="415"/>
            <ac:spMk id="16" creationId="{CFDE27CA-9490-3B68-774A-094D22D0D8A7}"/>
          </ac:spMkLst>
        </pc:spChg>
        <pc:spChg chg="add mod">
          <ac:chgData name="Glen Jones" userId="e846aaca-4b24-4b13-b0d0-f2308e16b284" providerId="ADAL" clId="{E742F3E6-7753-43D6-A5F1-4E95C3A1722F}" dt="2023-06-26T14:46:57.590" v="3532" actId="115"/>
          <ac:spMkLst>
            <pc:docMk/>
            <pc:sldMk cId="3977394655" sldId="415"/>
            <ac:spMk id="17" creationId="{CA68702E-CA0B-18BF-6CAE-C26324B44C92}"/>
          </ac:spMkLst>
        </pc:spChg>
        <pc:spChg chg="add mod">
          <ac:chgData name="Glen Jones" userId="e846aaca-4b24-4b13-b0d0-f2308e16b284" providerId="ADAL" clId="{E742F3E6-7753-43D6-A5F1-4E95C3A1722F}" dt="2023-06-26T14:47:32.285" v="3540" actId="115"/>
          <ac:spMkLst>
            <pc:docMk/>
            <pc:sldMk cId="3977394655" sldId="415"/>
            <ac:spMk id="18" creationId="{07022CA4-19A8-66F2-C405-E87F8A5E1F6F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9" creationId="{E3F70A63-DE85-8D37-69DF-288DE0330325}"/>
          </ac:spMkLst>
        </pc:spChg>
        <pc:spChg chg="add mod">
          <ac:chgData name="Glen Jones" userId="e846aaca-4b24-4b13-b0d0-f2308e16b284" providerId="ADAL" clId="{E742F3E6-7753-43D6-A5F1-4E95C3A1722F}" dt="2023-06-26T14:47:48.319" v="3544" actId="115"/>
          <ac:spMkLst>
            <pc:docMk/>
            <pc:sldMk cId="3977394655" sldId="415"/>
            <ac:spMk id="20" creationId="{BF7AF511-F452-24AA-36CA-1BB589CE77B7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40:53.629" v="3492" actId="20577"/>
          <ac:spMkLst>
            <pc:docMk/>
            <pc:sldMk cId="3977394655" sldId="415"/>
            <ac:spMk id="39" creationId="{4E86F096-9AC3-DB41-0D87-8A3A2780C0D2}"/>
          </ac:spMkLst>
        </pc:spChg>
        <pc:spChg chg="mod">
          <ac:chgData name="Glen Jones" userId="e846aaca-4b24-4b13-b0d0-f2308e16b284" providerId="ADAL" clId="{E742F3E6-7753-43D6-A5F1-4E95C3A1722F}" dt="2023-06-26T14:40:59.524" v="3494" actId="1076"/>
          <ac:spMkLst>
            <pc:docMk/>
            <pc:sldMk cId="3977394655" sldId="415"/>
            <ac:spMk id="40" creationId="{4DA9F7CB-1091-7D39-7501-3F00A7B2D5EC}"/>
          </ac:spMkLst>
        </pc:spChg>
        <pc:spChg chg="mod">
          <ac:chgData name="Glen Jones" userId="e846aaca-4b24-4b13-b0d0-f2308e16b284" providerId="ADAL" clId="{E742F3E6-7753-43D6-A5F1-4E95C3A1722F}" dt="2023-06-26T14:41:03.644" v="3496" actId="1076"/>
          <ac:spMkLst>
            <pc:docMk/>
            <pc:sldMk cId="3977394655" sldId="415"/>
            <ac:spMk id="43" creationId="{B37A41AB-F548-F534-D35C-0F02BB540E5F}"/>
          </ac:spMkLst>
        </pc:spChg>
        <pc:spChg chg="mod">
          <ac:chgData name="Glen Jones" userId="e846aaca-4b24-4b13-b0d0-f2308e16b284" providerId="ADAL" clId="{E742F3E6-7753-43D6-A5F1-4E95C3A1722F}" dt="2023-06-26T14:41:30.784" v="3509" actId="1076"/>
          <ac:spMkLst>
            <pc:docMk/>
            <pc:sldMk cId="3977394655" sldId="415"/>
            <ac:spMk id="44" creationId="{558F2F59-E93D-3E01-708B-BA6CFFAFB14D}"/>
          </ac:spMkLst>
        </pc:spChg>
        <pc:spChg chg="mod">
          <ac:chgData name="Glen Jones" userId="e846aaca-4b24-4b13-b0d0-f2308e16b284" providerId="ADAL" clId="{E742F3E6-7753-43D6-A5F1-4E95C3A1722F}" dt="2023-06-26T14:39:53.606" v="3421" actId="20577"/>
          <ac:spMkLst>
            <pc:docMk/>
            <pc:sldMk cId="3977394655" sldId="415"/>
            <ac:spMk id="49" creationId="{18E75320-4507-A443-C9EA-76E778BDDC07}"/>
          </ac:spMkLst>
        </pc:spChg>
        <pc:spChg chg="del">
          <ac:chgData name="Glen Jones" userId="e846aaca-4b24-4b13-b0d0-f2308e16b284" providerId="ADAL" clId="{E742F3E6-7753-43D6-A5F1-4E95C3A1722F}" dt="2023-06-26T14:40:27.578" v="3460" actId="478"/>
          <ac:spMkLst>
            <pc:docMk/>
            <pc:sldMk cId="3977394655" sldId="415"/>
            <ac:spMk id="54" creationId="{8FD3FE4D-AD08-CB6E-F5EE-755306ADFFC4}"/>
          </ac:spMkLst>
        </pc:spChg>
        <pc:spChg chg="del">
          <ac:chgData name="Glen Jones" userId="e846aaca-4b24-4b13-b0d0-f2308e16b284" providerId="ADAL" clId="{E742F3E6-7753-43D6-A5F1-4E95C3A1722F}" dt="2023-06-26T14:40:26.784" v="3459" actId="478"/>
          <ac:spMkLst>
            <pc:docMk/>
            <pc:sldMk cId="3977394655" sldId="415"/>
            <ac:spMk id="55" creationId="{FB9F065C-1B7B-93A3-A02B-A77EA888193B}"/>
          </ac:spMkLst>
        </pc:spChg>
        <pc:spChg chg="del mod">
          <ac:chgData name="Glen Jones" userId="e846aaca-4b24-4b13-b0d0-f2308e16b284" providerId="ADAL" clId="{E742F3E6-7753-43D6-A5F1-4E95C3A1722F}" dt="2023-06-26T14:40:25.093" v="3458" actId="478"/>
          <ac:spMkLst>
            <pc:docMk/>
            <pc:sldMk cId="3977394655" sldId="415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13" creationId="{68BAEFD7-F37D-BC47-1833-75B278929FB6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6" creationId="{8A37DD7D-C24B-D2BA-D070-8D7C71CE006A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7" creationId="{DB40665F-94EB-34F0-C2EC-E5EF37EEB18F}"/>
          </ac:cxnSpMkLst>
        </pc:cxnChg>
        <pc:cxnChg chg="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8" creationId="{20E4F086-9C42-9211-B650-9CD61C6D6B0F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8E558AC5-EFFA-4F87-B73A-50DE86D0F1F3}"/>
    <pc:docChg chg="custSel delSld modSld sldOrd">
      <pc:chgData name="Glen Jones" userId="e846aaca-4b24-4b13-b0d0-f2308e16b284" providerId="ADAL" clId="{8E558AC5-EFFA-4F87-B73A-50DE86D0F1F3}" dt="2023-08-29T12:05:13.255" v="8" actId="47"/>
      <pc:docMkLst>
        <pc:docMk/>
      </pc:docMkLst>
      <pc:sldChg chg="del">
        <pc:chgData name="Glen Jones" userId="e846aaca-4b24-4b13-b0d0-f2308e16b284" providerId="ADAL" clId="{8E558AC5-EFFA-4F87-B73A-50DE86D0F1F3}" dt="2023-08-29T12:05:13.255" v="8" actId="47"/>
        <pc:sldMkLst>
          <pc:docMk/>
          <pc:sldMk cId="1367335037" sldId="414"/>
        </pc:sldMkLst>
      </pc:sldChg>
      <pc:sldChg chg="addSp delSp modSp mod ord modAnim">
        <pc:chgData name="Glen Jones" userId="e846aaca-4b24-4b13-b0d0-f2308e16b284" providerId="ADAL" clId="{8E558AC5-EFFA-4F87-B73A-50DE86D0F1F3}" dt="2023-08-29T12:05:07.820" v="7"/>
        <pc:sldMkLst>
          <pc:docMk/>
          <pc:sldMk cId="3040999686" sldId="417"/>
        </pc:sldMkLst>
        <pc:spChg chg="del">
          <ac:chgData name="Glen Jones" userId="e846aaca-4b24-4b13-b0d0-f2308e16b284" providerId="ADAL" clId="{8E558AC5-EFFA-4F87-B73A-50DE86D0F1F3}" dt="2023-08-29T12:04:31.398" v="0" actId="478"/>
          <ac:spMkLst>
            <pc:docMk/>
            <pc:sldMk cId="3040999686" sldId="417"/>
            <ac:spMk id="2" creationId="{A5E17753-0BF0-6A08-7D0E-11DCCBD6B022}"/>
          </ac:spMkLst>
        </pc:spChg>
        <pc:spChg chg="del">
          <ac:chgData name="Glen Jones" userId="e846aaca-4b24-4b13-b0d0-f2308e16b284" providerId="ADAL" clId="{8E558AC5-EFFA-4F87-B73A-50DE86D0F1F3}" dt="2023-08-29T12:04:31.398" v="0" actId="478"/>
          <ac:spMkLst>
            <pc:docMk/>
            <pc:sldMk cId="3040999686" sldId="417"/>
            <ac:spMk id="3" creationId="{6F6016CF-C273-73B3-DB9C-80F848A718E9}"/>
          </ac:spMkLst>
        </pc:spChg>
        <pc:spChg chg="add mod">
          <ac:chgData name="Glen Jones" userId="e846aaca-4b24-4b13-b0d0-f2308e16b284" providerId="ADAL" clId="{8E558AC5-EFFA-4F87-B73A-50DE86D0F1F3}" dt="2023-08-29T12:04:51.513" v="4" actId="1076"/>
          <ac:spMkLst>
            <pc:docMk/>
            <pc:sldMk cId="3040999686" sldId="417"/>
            <ac:spMk id="4" creationId="{3768CA12-0B35-FB40-6840-FAF211A7FD12}"/>
          </ac:spMkLst>
        </pc:spChg>
        <pc:spChg chg="mod">
          <ac:chgData name="Glen Jones" userId="e846aaca-4b24-4b13-b0d0-f2308e16b284" providerId="ADAL" clId="{8E558AC5-EFFA-4F87-B73A-50DE86D0F1F3}" dt="2023-08-29T12:04:38.362" v="1" actId="1076"/>
          <ac:spMkLst>
            <pc:docMk/>
            <pc:sldMk cId="3040999686" sldId="417"/>
            <ac:spMk id="6" creationId="{0F43A03F-B6CB-0579-318A-88AE2DE0C484}"/>
          </ac:spMkLst>
        </pc:spChg>
        <pc:spChg chg="add mod">
          <ac:chgData name="Glen Jones" userId="e846aaca-4b24-4b13-b0d0-f2308e16b284" providerId="ADAL" clId="{8E558AC5-EFFA-4F87-B73A-50DE86D0F1F3}" dt="2023-08-29T12:04:51.513" v="4" actId="1076"/>
          <ac:spMkLst>
            <pc:docMk/>
            <pc:sldMk cId="3040999686" sldId="417"/>
            <ac:spMk id="7" creationId="{4D288EEF-A2A7-0D57-83E0-725272EDD514}"/>
          </ac:spMkLst>
        </pc:spChg>
        <pc:spChg chg="add mod">
          <ac:chgData name="Glen Jones" userId="e846aaca-4b24-4b13-b0d0-f2308e16b284" providerId="ADAL" clId="{8E558AC5-EFFA-4F87-B73A-50DE86D0F1F3}" dt="2023-08-29T12:04:51.513" v="4" actId="1076"/>
          <ac:spMkLst>
            <pc:docMk/>
            <pc:sldMk cId="3040999686" sldId="417"/>
            <ac:spMk id="8" creationId="{6AC0B158-929B-EE24-0346-914926B93261}"/>
          </ac:spMkLst>
        </pc:spChg>
        <pc:spChg chg="mod">
          <ac:chgData name="Glen Jones" userId="e846aaca-4b24-4b13-b0d0-f2308e16b284" providerId="ADAL" clId="{8E558AC5-EFFA-4F87-B73A-50DE86D0F1F3}" dt="2023-08-29T12:04:38.362" v="1" actId="1076"/>
          <ac:spMkLst>
            <pc:docMk/>
            <pc:sldMk cId="3040999686" sldId="417"/>
            <ac:spMk id="9" creationId="{7D88CF0D-499E-EEC8-3395-7E6CFF366A98}"/>
          </ac:spMkLst>
        </pc:spChg>
        <pc:spChg chg="add mod">
          <ac:chgData name="Glen Jones" userId="e846aaca-4b24-4b13-b0d0-f2308e16b284" providerId="ADAL" clId="{8E558AC5-EFFA-4F87-B73A-50DE86D0F1F3}" dt="2023-08-29T12:04:51.513" v="4" actId="1076"/>
          <ac:spMkLst>
            <pc:docMk/>
            <pc:sldMk cId="3040999686" sldId="417"/>
            <ac:spMk id="11" creationId="{38B8CB17-CEAB-2DB0-0D77-38AB67FE6E25}"/>
          </ac:spMkLst>
        </pc:spChg>
        <pc:spChg chg="mod">
          <ac:chgData name="Glen Jones" userId="e846aaca-4b24-4b13-b0d0-f2308e16b284" providerId="ADAL" clId="{8E558AC5-EFFA-4F87-B73A-50DE86D0F1F3}" dt="2023-08-29T12:04:38.362" v="1" actId="1076"/>
          <ac:spMkLst>
            <pc:docMk/>
            <pc:sldMk cId="3040999686" sldId="417"/>
            <ac:spMk id="13" creationId="{1DD3411B-E2C3-7A32-848A-B3A46AACA746}"/>
          </ac:spMkLst>
        </pc:spChg>
        <pc:spChg chg="add mod">
          <ac:chgData name="Glen Jones" userId="e846aaca-4b24-4b13-b0d0-f2308e16b284" providerId="ADAL" clId="{8E558AC5-EFFA-4F87-B73A-50DE86D0F1F3}" dt="2023-08-29T12:04:51.513" v="4" actId="1076"/>
          <ac:spMkLst>
            <pc:docMk/>
            <pc:sldMk cId="3040999686" sldId="417"/>
            <ac:spMk id="15" creationId="{AE750015-CCE7-EA65-67F1-4A80D68D2CC2}"/>
          </ac:spMkLst>
        </pc:spChg>
        <pc:spChg chg="del">
          <ac:chgData name="Glen Jones" userId="e846aaca-4b24-4b13-b0d0-f2308e16b284" providerId="ADAL" clId="{8E558AC5-EFFA-4F87-B73A-50DE86D0F1F3}" dt="2023-08-29T12:04:31.398" v="0" actId="478"/>
          <ac:spMkLst>
            <pc:docMk/>
            <pc:sldMk cId="3040999686" sldId="417"/>
            <ac:spMk id="16" creationId="{1937C1D1-9974-1A58-CE99-176152AD0E7A}"/>
          </ac:spMkLst>
        </pc:spChg>
        <pc:spChg chg="mod">
          <ac:chgData name="Glen Jones" userId="e846aaca-4b24-4b13-b0d0-f2308e16b284" providerId="ADAL" clId="{8E558AC5-EFFA-4F87-B73A-50DE86D0F1F3}" dt="2023-08-29T12:04:38.362" v="1" actId="1076"/>
          <ac:spMkLst>
            <pc:docMk/>
            <pc:sldMk cId="3040999686" sldId="417"/>
            <ac:spMk id="17" creationId="{8120D00E-1D9E-5DC4-2CC1-20EA3E7DD8F1}"/>
          </ac:spMkLst>
        </pc:spChg>
        <pc:spChg chg="del">
          <ac:chgData name="Glen Jones" userId="e846aaca-4b24-4b13-b0d0-f2308e16b284" providerId="ADAL" clId="{8E558AC5-EFFA-4F87-B73A-50DE86D0F1F3}" dt="2023-08-29T12:04:31.398" v="0" actId="478"/>
          <ac:spMkLst>
            <pc:docMk/>
            <pc:sldMk cId="3040999686" sldId="417"/>
            <ac:spMk id="18" creationId="{8A4B87FE-F679-B81A-067A-72266BE8A454}"/>
          </ac:spMkLst>
        </pc:spChg>
        <pc:spChg chg="del">
          <ac:chgData name="Glen Jones" userId="e846aaca-4b24-4b13-b0d0-f2308e16b284" providerId="ADAL" clId="{8E558AC5-EFFA-4F87-B73A-50DE86D0F1F3}" dt="2023-08-29T12:04:31.398" v="0" actId="478"/>
          <ac:spMkLst>
            <pc:docMk/>
            <pc:sldMk cId="3040999686" sldId="417"/>
            <ac:spMk id="20" creationId="{2C90D165-9EBC-72E1-500D-CA41C6E9670F}"/>
          </ac:spMkLst>
        </pc:spChg>
        <pc:spChg chg="add mod">
          <ac:chgData name="Glen Jones" userId="e846aaca-4b24-4b13-b0d0-f2308e16b284" providerId="ADAL" clId="{8E558AC5-EFFA-4F87-B73A-50DE86D0F1F3}" dt="2023-08-29T12:04:51.513" v="4" actId="1076"/>
          <ac:spMkLst>
            <pc:docMk/>
            <pc:sldMk cId="3040999686" sldId="417"/>
            <ac:spMk id="22" creationId="{532B82C7-354A-CAF0-B366-B00DEEFA0ECB}"/>
          </ac:spMkLst>
        </pc:spChg>
        <pc:spChg chg="mod">
          <ac:chgData name="Glen Jones" userId="e846aaca-4b24-4b13-b0d0-f2308e16b284" providerId="ADAL" clId="{8E558AC5-EFFA-4F87-B73A-50DE86D0F1F3}" dt="2023-08-29T12:04:38.362" v="1" actId="1076"/>
          <ac:spMkLst>
            <pc:docMk/>
            <pc:sldMk cId="3040999686" sldId="417"/>
            <ac:spMk id="25" creationId="{BBB159BC-7379-10F0-06B0-9ADEE16E6F1B}"/>
          </ac:spMkLst>
        </pc:spChg>
        <pc:spChg chg="mod">
          <ac:chgData name="Glen Jones" userId="e846aaca-4b24-4b13-b0d0-f2308e16b284" providerId="ADAL" clId="{8E558AC5-EFFA-4F87-B73A-50DE86D0F1F3}" dt="2023-08-29T12:04:38.362" v="1" actId="1076"/>
          <ac:spMkLst>
            <pc:docMk/>
            <pc:sldMk cId="3040999686" sldId="417"/>
            <ac:spMk id="27" creationId="{E3B9EFE4-2E0D-CFB7-0D33-DAB8511BF72E}"/>
          </ac:spMkLst>
        </pc:spChg>
        <pc:spChg chg="mod">
          <ac:chgData name="Glen Jones" userId="e846aaca-4b24-4b13-b0d0-f2308e16b284" providerId="ADAL" clId="{8E558AC5-EFFA-4F87-B73A-50DE86D0F1F3}" dt="2023-08-29T12:04:38.362" v="1" actId="1076"/>
          <ac:spMkLst>
            <pc:docMk/>
            <pc:sldMk cId="3040999686" sldId="417"/>
            <ac:spMk id="28" creationId="{A6F49EFD-F5AE-0727-029A-7E5D4F8F0B90}"/>
          </ac:spMkLst>
        </pc:spChg>
        <pc:spChg chg="del">
          <ac:chgData name="Glen Jones" userId="e846aaca-4b24-4b13-b0d0-f2308e16b284" providerId="ADAL" clId="{8E558AC5-EFFA-4F87-B73A-50DE86D0F1F3}" dt="2023-08-29T12:04:31.398" v="0" actId="478"/>
          <ac:spMkLst>
            <pc:docMk/>
            <pc:sldMk cId="3040999686" sldId="417"/>
            <ac:spMk id="29" creationId="{C8FB3515-A519-ED2F-5E1D-6E3F5F8DD9F2}"/>
          </ac:spMkLst>
        </pc:spChg>
        <pc:cxnChg chg="mod">
          <ac:chgData name="Glen Jones" userId="e846aaca-4b24-4b13-b0d0-f2308e16b284" providerId="ADAL" clId="{8E558AC5-EFFA-4F87-B73A-50DE86D0F1F3}" dt="2023-08-29T12:04:38.362" v="1" actId="1076"/>
          <ac:cxnSpMkLst>
            <pc:docMk/>
            <pc:sldMk cId="3040999686" sldId="417"/>
            <ac:cxnSpMk id="10" creationId="{9B9718DF-F6A0-F105-BCB5-F8B2261F73DA}"/>
          </ac:cxnSpMkLst>
        </pc:cxnChg>
        <pc:cxnChg chg="add mod">
          <ac:chgData name="Glen Jones" userId="e846aaca-4b24-4b13-b0d0-f2308e16b284" providerId="ADAL" clId="{8E558AC5-EFFA-4F87-B73A-50DE86D0F1F3}" dt="2023-08-29T12:04:51.513" v="4" actId="1076"/>
          <ac:cxnSpMkLst>
            <pc:docMk/>
            <pc:sldMk cId="3040999686" sldId="417"/>
            <ac:cxnSpMk id="12" creationId="{B04E9F9B-42E3-52A7-8CDF-F4F48DD070CE}"/>
          </ac:cxnSpMkLst>
        </pc:cxnChg>
        <pc:cxnChg chg="add mod">
          <ac:chgData name="Glen Jones" userId="e846aaca-4b24-4b13-b0d0-f2308e16b284" providerId="ADAL" clId="{8E558AC5-EFFA-4F87-B73A-50DE86D0F1F3}" dt="2023-08-29T12:04:51.513" v="4" actId="1076"/>
          <ac:cxnSpMkLst>
            <pc:docMk/>
            <pc:sldMk cId="3040999686" sldId="417"/>
            <ac:cxnSpMk id="14" creationId="{50CF611A-CE08-C078-A455-D37C5BCE7007}"/>
          </ac:cxnSpMkLst>
        </pc:cxnChg>
        <pc:cxnChg chg="add mod">
          <ac:chgData name="Glen Jones" userId="e846aaca-4b24-4b13-b0d0-f2308e16b284" providerId="ADAL" clId="{8E558AC5-EFFA-4F87-B73A-50DE86D0F1F3}" dt="2023-08-29T12:04:51.513" v="4" actId="1076"/>
          <ac:cxnSpMkLst>
            <pc:docMk/>
            <pc:sldMk cId="3040999686" sldId="417"/>
            <ac:cxnSpMk id="19" creationId="{A8CE5807-3708-4F8E-A50A-5C782B520FCA}"/>
          </ac:cxnSpMkLst>
        </pc:cxnChg>
        <pc:cxnChg chg="mod">
          <ac:chgData name="Glen Jones" userId="e846aaca-4b24-4b13-b0d0-f2308e16b284" providerId="ADAL" clId="{8E558AC5-EFFA-4F87-B73A-50DE86D0F1F3}" dt="2023-08-29T12:04:38.362" v="1" actId="1076"/>
          <ac:cxnSpMkLst>
            <pc:docMk/>
            <pc:sldMk cId="3040999686" sldId="417"/>
            <ac:cxnSpMk id="21" creationId="{FA41D262-D294-F789-919F-8C56B8E33F42}"/>
          </ac:cxnSpMkLst>
        </pc:cxnChg>
        <pc:cxnChg chg="mod">
          <ac:chgData name="Glen Jones" userId="e846aaca-4b24-4b13-b0d0-f2308e16b284" providerId="ADAL" clId="{8E558AC5-EFFA-4F87-B73A-50DE86D0F1F3}" dt="2023-08-29T12:04:38.362" v="1" actId="1076"/>
          <ac:cxnSpMkLst>
            <pc:docMk/>
            <pc:sldMk cId="3040999686" sldId="417"/>
            <ac:cxnSpMk id="26" creationId="{7141CEAB-6596-A5EA-8292-6A97BA286552}"/>
          </ac:cxnSpMkLst>
        </pc:cxnChg>
      </pc:sldChg>
      <pc:sldChg chg="delSp modSp del mod delAnim">
        <pc:chgData name="Glen Jones" userId="e846aaca-4b24-4b13-b0d0-f2308e16b284" providerId="ADAL" clId="{8E558AC5-EFFA-4F87-B73A-50DE86D0F1F3}" dt="2023-08-29T12:04:53.991" v="5" actId="47"/>
        <pc:sldMkLst>
          <pc:docMk/>
          <pc:sldMk cId="2137123091" sldId="418"/>
        </pc:sldMkLst>
        <pc:spChg chg="del">
          <ac:chgData name="Glen Jones" userId="e846aaca-4b24-4b13-b0d0-f2308e16b284" providerId="ADAL" clId="{8E558AC5-EFFA-4F87-B73A-50DE86D0F1F3}" dt="2023-08-29T12:04:45.212" v="2" actId="21"/>
          <ac:spMkLst>
            <pc:docMk/>
            <pc:sldMk cId="2137123091" sldId="418"/>
            <ac:spMk id="6" creationId="{0F43A03F-B6CB-0579-318A-88AE2DE0C484}"/>
          </ac:spMkLst>
        </pc:spChg>
        <pc:spChg chg="del">
          <ac:chgData name="Glen Jones" userId="e846aaca-4b24-4b13-b0d0-f2308e16b284" providerId="ADAL" clId="{8E558AC5-EFFA-4F87-B73A-50DE86D0F1F3}" dt="2023-08-29T12:04:45.212" v="2" actId="21"/>
          <ac:spMkLst>
            <pc:docMk/>
            <pc:sldMk cId="2137123091" sldId="418"/>
            <ac:spMk id="9" creationId="{7D88CF0D-499E-EEC8-3395-7E6CFF366A98}"/>
          </ac:spMkLst>
        </pc:spChg>
        <pc:spChg chg="del">
          <ac:chgData name="Glen Jones" userId="e846aaca-4b24-4b13-b0d0-f2308e16b284" providerId="ADAL" clId="{8E558AC5-EFFA-4F87-B73A-50DE86D0F1F3}" dt="2023-08-29T12:04:45.212" v="2" actId="21"/>
          <ac:spMkLst>
            <pc:docMk/>
            <pc:sldMk cId="2137123091" sldId="418"/>
            <ac:spMk id="13" creationId="{1DD3411B-E2C3-7A32-848A-B3A46AACA746}"/>
          </ac:spMkLst>
        </pc:spChg>
        <pc:spChg chg="del">
          <ac:chgData name="Glen Jones" userId="e846aaca-4b24-4b13-b0d0-f2308e16b284" providerId="ADAL" clId="{8E558AC5-EFFA-4F87-B73A-50DE86D0F1F3}" dt="2023-08-29T12:04:45.212" v="2" actId="21"/>
          <ac:spMkLst>
            <pc:docMk/>
            <pc:sldMk cId="2137123091" sldId="418"/>
            <ac:spMk id="17" creationId="{8120D00E-1D9E-5DC4-2CC1-20EA3E7DD8F1}"/>
          </ac:spMkLst>
        </pc:spChg>
        <pc:spChg chg="del">
          <ac:chgData name="Glen Jones" userId="e846aaca-4b24-4b13-b0d0-f2308e16b284" providerId="ADAL" clId="{8E558AC5-EFFA-4F87-B73A-50DE86D0F1F3}" dt="2023-08-29T12:04:45.212" v="2" actId="21"/>
          <ac:spMkLst>
            <pc:docMk/>
            <pc:sldMk cId="2137123091" sldId="418"/>
            <ac:spMk id="25" creationId="{BBB159BC-7379-10F0-06B0-9ADEE16E6F1B}"/>
          </ac:spMkLst>
        </pc:spChg>
        <pc:spChg chg="del">
          <ac:chgData name="Glen Jones" userId="e846aaca-4b24-4b13-b0d0-f2308e16b284" providerId="ADAL" clId="{8E558AC5-EFFA-4F87-B73A-50DE86D0F1F3}" dt="2023-08-29T12:04:45.212" v="2" actId="21"/>
          <ac:spMkLst>
            <pc:docMk/>
            <pc:sldMk cId="2137123091" sldId="418"/>
            <ac:spMk id="27" creationId="{E3B9EFE4-2E0D-CFB7-0D33-DAB8511BF72E}"/>
          </ac:spMkLst>
        </pc:spChg>
        <pc:cxnChg chg="del mod">
          <ac:chgData name="Glen Jones" userId="e846aaca-4b24-4b13-b0d0-f2308e16b284" providerId="ADAL" clId="{8E558AC5-EFFA-4F87-B73A-50DE86D0F1F3}" dt="2023-08-29T12:04:45.212" v="2" actId="21"/>
          <ac:cxnSpMkLst>
            <pc:docMk/>
            <pc:sldMk cId="2137123091" sldId="418"/>
            <ac:cxnSpMk id="10" creationId="{9B9718DF-F6A0-F105-BCB5-F8B2261F73DA}"/>
          </ac:cxnSpMkLst>
        </pc:cxnChg>
        <pc:cxnChg chg="del">
          <ac:chgData name="Glen Jones" userId="e846aaca-4b24-4b13-b0d0-f2308e16b284" providerId="ADAL" clId="{8E558AC5-EFFA-4F87-B73A-50DE86D0F1F3}" dt="2023-08-29T12:04:45.212" v="2" actId="21"/>
          <ac:cxnSpMkLst>
            <pc:docMk/>
            <pc:sldMk cId="2137123091" sldId="418"/>
            <ac:cxnSpMk id="21" creationId="{FA41D262-D294-F789-919F-8C56B8E33F42}"/>
          </ac:cxnSpMkLst>
        </pc:cxnChg>
        <pc:cxnChg chg="del">
          <ac:chgData name="Glen Jones" userId="e846aaca-4b24-4b13-b0d0-f2308e16b284" providerId="ADAL" clId="{8E558AC5-EFFA-4F87-B73A-50DE86D0F1F3}" dt="2023-08-29T12:04:45.212" v="2" actId="21"/>
          <ac:cxnSpMkLst>
            <pc:docMk/>
            <pc:sldMk cId="2137123091" sldId="418"/>
            <ac:cxnSpMk id="26" creationId="{7141CEAB-6596-A5EA-8292-6A97BA286552}"/>
          </ac:cxnSpMkLst>
        </pc:cxn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A6A2B3C0-CC2C-4E1B-B7DF-11105F85D513}"/>
    <pc:docChg chg="undo custSel addSld delSld modSld">
      <pc:chgData name="Glen Jones" userId="e846aaca-4b24-4b13-b0d0-f2308e16b284" providerId="ADAL" clId="{A6A2B3C0-CC2C-4E1B-B7DF-11105F85D513}" dt="2023-06-20T10:49:41.119" v="1435" actId="47"/>
      <pc:docMkLst>
        <pc:docMk/>
      </pc:docMkLst>
      <pc:sldChg chg="modSp mod">
        <pc:chgData name="Glen Jones" userId="e846aaca-4b24-4b13-b0d0-f2308e16b284" providerId="ADAL" clId="{A6A2B3C0-CC2C-4E1B-B7DF-11105F85D513}" dt="2023-06-20T10:03:28.009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A6A2B3C0-CC2C-4E1B-B7DF-11105F85D513}" dt="2023-06-20T10:03:28.009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32:35.848" v="845" actId="1076"/>
        <pc:sldMkLst>
          <pc:docMk/>
          <pc:sldMk cId="0" sldId="360"/>
        </pc:sldMkLst>
        <pc:spChg chg="mod">
          <ac:chgData name="Glen Jones" userId="e846aaca-4b24-4b13-b0d0-f2308e16b284" providerId="ADAL" clId="{A6A2B3C0-CC2C-4E1B-B7DF-11105F85D513}" dt="2023-06-20T10:32:35.848" v="845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6A2B3C0-CC2C-4E1B-B7DF-11105F85D513}" dt="2023-06-20T10:19:57.243" v="558" actId="20577"/>
          <ac:spMkLst>
            <pc:docMk/>
            <pc:sldMk cId="0" sldId="360"/>
            <ac:spMk id="8" creationId="{EB4FA7BF-C76C-A975-CF70-84A0A83EA8D6}"/>
          </ac:spMkLst>
        </pc:spChg>
        <pc:spChg chg="add del mod">
          <ac:chgData name="Glen Jones" userId="e846aaca-4b24-4b13-b0d0-f2308e16b284" providerId="ADAL" clId="{A6A2B3C0-CC2C-4E1B-B7DF-11105F85D513}" dt="2023-06-20T10:27:32.659" v="712" actId="6549"/>
          <ac:spMkLst>
            <pc:docMk/>
            <pc:sldMk cId="0" sldId="360"/>
            <ac:spMk id="37" creationId="{BB33AEF0-01D2-2C48-22CF-B8F67D6D5B7F}"/>
          </ac:spMkLst>
        </pc:spChg>
        <pc:spChg chg="add del mod">
          <ac:chgData name="Glen Jones" userId="e846aaca-4b24-4b13-b0d0-f2308e16b284" providerId="ADAL" clId="{A6A2B3C0-CC2C-4E1B-B7DF-11105F85D513}" dt="2023-06-20T10:32:32.805" v="844" actId="20577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A6A2B3C0-CC2C-4E1B-B7DF-11105F85D513}" dt="2023-06-20T10:17:36.021" v="47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A6A2B3C0-CC2C-4E1B-B7DF-11105F85D513}" dt="2023-06-20T10:32:05.336" v="834" actId="20577"/>
        <pc:sldMkLst>
          <pc:docMk/>
          <pc:sldMk cId="1067647781" sldId="362"/>
        </pc:sldMkLst>
        <pc:spChg chg="mod">
          <ac:chgData name="Glen Jones" userId="e846aaca-4b24-4b13-b0d0-f2308e16b284" providerId="ADAL" clId="{A6A2B3C0-CC2C-4E1B-B7DF-11105F85D513}" dt="2023-06-20T10:31:07.172" v="782" actId="20577"/>
          <ac:spMkLst>
            <pc:docMk/>
            <pc:sldMk cId="1067647781" sldId="362"/>
            <ac:spMk id="28" creationId="{B115E162-F555-C12B-DF3E-E73B9D0D04AD}"/>
          </ac:spMkLst>
        </pc:spChg>
        <pc:spChg chg="mod">
          <ac:chgData name="Glen Jones" userId="e846aaca-4b24-4b13-b0d0-f2308e16b284" providerId="ADAL" clId="{A6A2B3C0-CC2C-4E1B-B7DF-11105F85D513}" dt="2023-06-20T10:32:05.336" v="834" actId="20577"/>
          <ac:spMkLst>
            <pc:docMk/>
            <pc:sldMk cId="1067647781" sldId="362"/>
            <ac:spMk id="34" creationId="{DCF98FFB-0BD7-7E3D-8742-FB3EA3ACDDD7}"/>
          </ac:spMkLst>
        </pc:spChg>
        <pc:spChg chg="mod">
          <ac:chgData name="Glen Jones" userId="e846aaca-4b24-4b13-b0d0-f2308e16b284" providerId="ADAL" clId="{A6A2B3C0-CC2C-4E1B-B7DF-11105F85D513}" dt="2023-06-20T10:28:45.856" v="743"/>
          <ac:spMkLst>
            <pc:docMk/>
            <pc:sldMk cId="1067647781" sldId="362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A6A2B3C0-CC2C-4E1B-B7DF-11105F85D513}" dt="2023-06-20T10:15:13.058" v="411" actId="20577"/>
        <pc:sldMkLst>
          <pc:docMk/>
          <pc:sldMk cId="3201718585" sldId="365"/>
        </pc:sldMkLst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2" creationId="{EFBB01CB-296E-00B4-A947-0452D72B0182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" creationId="{E8231CDB-0B06-B41C-1674-33B7A3A38F6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4" creationId="{8F212AB7-C2C7-90B3-162E-912823C3D01A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6" creationId="{6919869E-104F-6CA5-0599-C280D79241CD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0" creationId="{C4608F58-FC52-7C25-EE62-8F7D786D47C3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1" creationId="{BC812909-6AB3-AB9F-E6A4-047FA252251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2" creationId="{81EF660F-4983-4520-4EE9-CF9DC429F61D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3" creationId="{63D308C7-AD9E-1835-83D1-71BC4C090973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A6A2B3C0-CC2C-4E1B-B7DF-11105F85D513}" dt="2023-06-20T10:15:13.058" v="411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A6A2B3C0-CC2C-4E1B-B7DF-11105F85D513}" dt="2023-06-20T10:28:31.702" v="742" actId="20577"/>
        <pc:sldMkLst>
          <pc:docMk/>
          <pc:sldMk cId="2460677033" sldId="366"/>
        </pc:sldMkLst>
        <pc:spChg chg="mod">
          <ac:chgData name="Glen Jones" userId="e846aaca-4b24-4b13-b0d0-f2308e16b284" providerId="ADAL" clId="{A6A2B3C0-CC2C-4E1B-B7DF-11105F85D513}" dt="2023-06-20T10:28:31.702" v="742" actId="20577"/>
          <ac:spMkLst>
            <pc:docMk/>
            <pc:sldMk cId="2460677033" sldId="366"/>
            <ac:spMk id="5" creationId="{D904D6C1-734D-0AB9-F629-AB913652AEC5}"/>
          </ac:spMkLst>
        </pc:spChg>
        <pc:spChg chg="mod">
          <ac:chgData name="Glen Jones" userId="e846aaca-4b24-4b13-b0d0-f2308e16b284" providerId="ADAL" clId="{A6A2B3C0-CC2C-4E1B-B7DF-11105F85D513}" dt="2023-06-20T10:28:23.500" v="732" actId="20577"/>
          <ac:spMkLst>
            <pc:docMk/>
            <pc:sldMk cId="2460677033" sldId="366"/>
            <ac:spMk id="11266" creationId="{9AFD9B2D-C6E6-FEA9-2F40-C75AC71C59F2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13:41.111" v="369"/>
        <pc:sldMkLst>
          <pc:docMk/>
          <pc:sldMk cId="474139103" sldId="379"/>
        </pc:sldMkLst>
        <pc:spChg chg="mod">
          <ac:chgData name="Glen Jones" userId="e846aaca-4b24-4b13-b0d0-f2308e16b284" providerId="ADAL" clId="{A6A2B3C0-CC2C-4E1B-B7DF-11105F85D513}" dt="2023-06-20T10:13:20.951" v="368" actId="20577"/>
          <ac:spMkLst>
            <pc:docMk/>
            <pc:sldMk cId="474139103" sldId="379"/>
            <ac:spMk id="2" creationId="{8B1041F4-4BF3-1C4D-2F2C-9D66D0CAF14C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3" creationId="{EE81D4AC-DA86-7BF2-726D-1FD0AE4B635B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A6A2B3C0-CC2C-4E1B-B7DF-11105F85D513}" dt="2023-06-20T10:07:15.070" v="122" actId="14100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6A2B3C0-CC2C-4E1B-B7DF-11105F85D513}" dt="2023-06-20T10:07:24.215" v="125" actId="14100"/>
          <ac:spMkLst>
            <pc:docMk/>
            <pc:sldMk cId="474139103" sldId="379"/>
            <ac:spMk id="7" creationId="{EBD17445-2CE7-D049-5829-AF7A94414BDF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8" creationId="{438CB5EB-043F-4D0C-2550-5552F7903EA6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9" creationId="{FE435709-730D-E6D6-DC14-8D695CC1F06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1" creationId="{CF05CFC8-511D-612A-48AC-65474A7FCDD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2" creationId="{CA968894-78A3-C573-C5AF-D4DCFFEED3A4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3" creationId="{02F40330-5D56-4892-458E-7DC664A80ED1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4" creationId="{FD0CFA37-547B-4598-69C4-B0408BAB95F8}"/>
          </ac:spMkLst>
        </pc:spChg>
        <pc:spChg chg="add mod">
          <ac:chgData name="Glen Jones" userId="e846aaca-4b24-4b13-b0d0-f2308e16b284" providerId="ADAL" clId="{A6A2B3C0-CC2C-4E1B-B7DF-11105F85D513}" dt="2023-06-20T10:13:11.996" v="366" actId="114"/>
          <ac:spMkLst>
            <pc:docMk/>
            <pc:sldMk cId="474139103" sldId="379"/>
            <ac:spMk id="15" creationId="{5FA45002-2D8A-A176-8519-18DFF24F5159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6" creationId="{31B185B3-849C-D2AC-4985-BB5464EF7A6E}"/>
          </ac:spMkLst>
        </pc:spChg>
        <pc:picChg chg="mod">
          <ac:chgData name="Glen Jones" userId="e846aaca-4b24-4b13-b0d0-f2308e16b284" providerId="ADAL" clId="{A6A2B3C0-CC2C-4E1B-B7DF-11105F85D513}" dt="2023-06-20T10:10:50.691" v="281" actId="1076"/>
          <ac:picMkLst>
            <pc:docMk/>
            <pc:sldMk cId="474139103" sldId="379"/>
            <ac:picMk id="5" creationId="{24D54B5C-885F-C120-9799-69F9251E3AB4}"/>
          </ac:picMkLst>
        </pc:picChg>
        <pc:picChg chg="mod">
          <ac:chgData name="Glen Jones" userId="e846aaca-4b24-4b13-b0d0-f2308e16b284" providerId="ADAL" clId="{A6A2B3C0-CC2C-4E1B-B7DF-11105F85D513}" dt="2023-06-20T10:12:42.068" v="332" actId="1076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509611150" sldId="393"/>
        </pc:sldMkLst>
      </pc:sldChg>
      <pc:sldChg chg="addSp delSp modSp add mod addAnim delAnim modAnim">
        <pc:chgData name="Glen Jones" userId="e846aaca-4b24-4b13-b0d0-f2308e16b284" providerId="ADAL" clId="{A6A2B3C0-CC2C-4E1B-B7DF-11105F85D513}" dt="2023-06-20T10:47:16.029" v="1189" actId="1076"/>
        <pc:sldMkLst>
          <pc:docMk/>
          <pc:sldMk cId="2719761187" sldId="394"/>
        </pc:sldMkLst>
        <pc:spChg chg="add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2" creationId="{C6C97A1B-CA9D-E21E-F48F-8417F756181D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7" creationId="{A1EB59D0-324B-BC5B-F61C-289981EE7415}"/>
          </ac:spMkLst>
        </pc:spChg>
        <pc:spChg chg="add del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9" creationId="{C1E3BEC3-F166-AD6B-26C0-620EA42D9B65}"/>
          </ac:spMkLst>
        </pc:spChg>
        <pc:spChg chg="del">
          <ac:chgData name="Glen Jones" userId="e846aaca-4b24-4b13-b0d0-f2308e16b284" providerId="ADAL" clId="{A6A2B3C0-CC2C-4E1B-B7DF-11105F85D513}" dt="2023-06-20T10:33:20.719" v="935" actId="478"/>
          <ac:spMkLst>
            <pc:docMk/>
            <pc:sldMk cId="2719761187" sldId="394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33:07.833" v="929" actId="478"/>
          <ac:spMkLst>
            <pc:docMk/>
            <pc:sldMk cId="2719761187" sldId="394"/>
            <ac:spMk id="20" creationId="{8D1BE284-495E-D78D-E3B4-BFAE08E7424A}"/>
          </ac:spMkLst>
        </pc:spChg>
        <pc:spChg chg="del">
          <ac:chgData name="Glen Jones" userId="e846aaca-4b24-4b13-b0d0-f2308e16b284" providerId="ADAL" clId="{A6A2B3C0-CC2C-4E1B-B7DF-11105F85D513}" dt="2023-06-20T10:33:02.052" v="927" actId="478"/>
          <ac:spMkLst>
            <pc:docMk/>
            <pc:sldMk cId="2719761187" sldId="394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33:24.938" v="937" actId="478"/>
          <ac:spMkLst>
            <pc:docMk/>
            <pc:sldMk cId="2719761187" sldId="394"/>
            <ac:spMk id="35" creationId="{95B25526-10BA-45E4-E360-169304C735D4}"/>
          </ac:spMkLst>
        </pc:spChg>
        <pc:picChg chg="mod">
          <ac:chgData name="Glen Jones" userId="e846aaca-4b24-4b13-b0d0-f2308e16b284" providerId="ADAL" clId="{A6A2B3C0-CC2C-4E1B-B7DF-11105F85D513}" dt="2023-06-20T10:45:07.201" v="1084" actId="1076"/>
          <ac:picMkLst>
            <pc:docMk/>
            <pc:sldMk cId="2719761187" sldId="394"/>
            <ac:picMk id="5" creationId="{BA5D4FA8-9219-0D5D-103F-86E0B5CE102B}"/>
          </ac:picMkLst>
        </pc:picChg>
      </pc:sldChg>
      <pc:sldChg chg="addSp delSp modSp add mod">
        <pc:chgData name="Glen Jones" userId="e846aaca-4b24-4b13-b0d0-f2308e16b284" providerId="ADAL" clId="{A6A2B3C0-CC2C-4E1B-B7DF-11105F85D513}" dt="2023-06-20T10:49:33.844" v="1434" actId="20577"/>
        <pc:sldMkLst>
          <pc:docMk/>
          <pc:sldMk cId="4028219825" sldId="395"/>
        </pc:sldMkLst>
        <pc:spChg chg="mod">
          <ac:chgData name="Glen Jones" userId="e846aaca-4b24-4b13-b0d0-f2308e16b284" providerId="ADAL" clId="{A6A2B3C0-CC2C-4E1B-B7DF-11105F85D513}" dt="2023-06-20T10:49:33.844" v="1434" actId="20577"/>
          <ac:spMkLst>
            <pc:docMk/>
            <pc:sldMk cId="4028219825" sldId="395"/>
            <ac:spMk id="2" creationId="{C6C97A1B-CA9D-E21E-F48F-8417F756181D}"/>
          </ac:spMkLst>
        </pc:spChg>
        <pc:spChg chg="add del mod">
          <ac:chgData name="Glen Jones" userId="e846aaca-4b24-4b13-b0d0-f2308e16b284" providerId="ADAL" clId="{A6A2B3C0-CC2C-4E1B-B7DF-11105F85D513}" dt="2023-06-20T10:47:40.048" v="1194" actId="478"/>
          <ac:spMkLst>
            <pc:docMk/>
            <pc:sldMk cId="4028219825" sldId="395"/>
            <ac:spMk id="4" creationId="{6243F3CF-32FC-686A-6D83-5F484C6126B1}"/>
          </ac:spMkLst>
        </pc:spChg>
        <pc:spChg chg="mod">
          <ac:chgData name="Glen Jones" userId="e846aaca-4b24-4b13-b0d0-f2308e16b284" providerId="ADAL" clId="{A6A2B3C0-CC2C-4E1B-B7DF-11105F85D513}" dt="2023-06-20T10:48:08.764" v="1265" actId="20577"/>
          <ac:spMkLst>
            <pc:docMk/>
            <pc:sldMk cId="4028219825" sldId="395"/>
            <ac:spMk id="7" creationId="{A1EB59D0-324B-BC5B-F61C-289981EE7415}"/>
          </ac:spMkLst>
        </pc:spChg>
        <pc:spChg chg="mod">
          <ac:chgData name="Glen Jones" userId="e846aaca-4b24-4b13-b0d0-f2308e16b284" providerId="ADAL" clId="{A6A2B3C0-CC2C-4E1B-B7DF-11105F85D513}" dt="2023-06-20T10:49:05.651" v="1335" actId="14100"/>
          <ac:spMkLst>
            <pc:docMk/>
            <pc:sldMk cId="4028219825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8:55.826" v="1333" actId="1076"/>
          <ac:spMkLst>
            <pc:docMk/>
            <pc:sldMk cId="4028219825" sldId="395"/>
            <ac:spMk id="9" creationId="{C1E3BEC3-F166-AD6B-26C0-620EA42D9B65}"/>
          </ac:spMkLst>
        </pc:spChg>
        <pc:picChg chg="del">
          <ac:chgData name="Glen Jones" userId="e846aaca-4b24-4b13-b0d0-f2308e16b284" providerId="ADAL" clId="{A6A2B3C0-CC2C-4E1B-B7DF-11105F85D513}" dt="2023-06-20T10:47:27.460" v="1191" actId="478"/>
          <ac:picMkLst>
            <pc:docMk/>
            <pc:sldMk cId="4028219825" sldId="39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6A2B3C0-CC2C-4E1B-B7DF-11105F85D513}" dt="2023-06-20T10:47:33.755" v="1193" actId="167"/>
          <ac:picMkLst>
            <pc:docMk/>
            <pc:sldMk cId="4028219825" sldId="395"/>
            <ac:picMk id="6" creationId="{590EFC3E-DD02-2062-B81A-361418F56D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937C1D1-9974-1A58-CE99-176152AD0E7A}"/>
              </a:ext>
            </a:extLst>
          </p:cNvPr>
          <p:cNvSpPr txBox="1">
            <a:spLocks/>
          </p:cNvSpPr>
          <p:nvPr/>
        </p:nvSpPr>
        <p:spPr>
          <a:xfrm>
            <a:off x="1324075" y="1373017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A4B87FE-F679-B81A-067A-72266BE8A454}"/>
              </a:ext>
            </a:extLst>
          </p:cNvPr>
          <p:cNvSpPr txBox="1">
            <a:spLocks/>
          </p:cNvSpPr>
          <p:nvPr/>
        </p:nvSpPr>
        <p:spPr>
          <a:xfrm>
            <a:off x="4968054" y="1417944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 </a:t>
            </a:r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2C90D165-9EBC-72E1-500D-CA41C6E9670F}"/>
              </a:ext>
            </a:extLst>
          </p:cNvPr>
          <p:cNvSpPr/>
          <p:nvPr/>
        </p:nvSpPr>
        <p:spPr>
          <a:xfrm>
            <a:off x="4345522" y="155058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17753-0BF0-6A08-7D0E-11DCCBD6B022}"/>
              </a:ext>
            </a:extLst>
          </p:cNvPr>
          <p:cNvSpPr txBox="1">
            <a:spLocks/>
          </p:cNvSpPr>
          <p:nvPr/>
        </p:nvSpPr>
        <p:spPr>
          <a:xfrm>
            <a:off x="8451864" y="1417944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6F6016CF-C273-73B3-DB9C-80F848A718E9}"/>
              </a:ext>
            </a:extLst>
          </p:cNvPr>
          <p:cNvSpPr/>
          <p:nvPr/>
        </p:nvSpPr>
        <p:spPr>
          <a:xfrm>
            <a:off x="7829332" y="155058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43A03F-B6CB-0579-318A-88AE2DE0C484}"/>
              </a:ext>
            </a:extLst>
          </p:cNvPr>
          <p:cNvSpPr txBox="1">
            <a:spLocks/>
          </p:cNvSpPr>
          <p:nvPr/>
        </p:nvSpPr>
        <p:spPr>
          <a:xfrm>
            <a:off x="447625" y="358125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 but there was a lot to do.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88CF0D-499E-EEC8-3395-7E6CFF366A98}"/>
              </a:ext>
            </a:extLst>
          </p:cNvPr>
          <p:cNvSpPr txBox="1">
            <a:spLocks/>
          </p:cNvSpPr>
          <p:nvPr/>
        </p:nvSpPr>
        <p:spPr>
          <a:xfrm>
            <a:off x="2015622" y="4889664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D3411B-E2C3-7A32-848A-B3A46AACA746}"/>
              </a:ext>
            </a:extLst>
          </p:cNvPr>
          <p:cNvSpPr txBox="1">
            <a:spLocks/>
          </p:cNvSpPr>
          <p:nvPr/>
        </p:nvSpPr>
        <p:spPr>
          <a:xfrm>
            <a:off x="447625" y="359416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but there was a lot to do.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EAD60A-B0DB-5102-8646-9226EF3EBF22}"/>
              </a:ext>
            </a:extLst>
          </p:cNvPr>
          <p:cNvSpPr txBox="1">
            <a:spLocks/>
          </p:cNvSpPr>
          <p:nvPr/>
        </p:nvSpPr>
        <p:spPr>
          <a:xfrm>
            <a:off x="447625" y="360707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there was a lot to do.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120D00E-1D9E-5DC4-2CC1-20EA3E7DD8F1}"/>
              </a:ext>
            </a:extLst>
          </p:cNvPr>
          <p:cNvSpPr txBox="1">
            <a:spLocks/>
          </p:cNvSpPr>
          <p:nvPr/>
        </p:nvSpPr>
        <p:spPr>
          <a:xfrm>
            <a:off x="4815722" y="5400074"/>
            <a:ext cx="2634752" cy="1112381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 (FANBOYS)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B159BC-7379-10F0-06B0-9ADEE16E6F1B}"/>
              </a:ext>
            </a:extLst>
          </p:cNvPr>
          <p:cNvSpPr txBox="1">
            <a:spLocks/>
          </p:cNvSpPr>
          <p:nvPr/>
        </p:nvSpPr>
        <p:spPr>
          <a:xfrm>
            <a:off x="7672478" y="4945941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B9EFE4-2E0D-CFB7-0D33-DAB8511BF72E}"/>
              </a:ext>
            </a:extLst>
          </p:cNvPr>
          <p:cNvSpPr txBox="1">
            <a:spLocks/>
          </p:cNvSpPr>
          <p:nvPr/>
        </p:nvSpPr>
        <p:spPr>
          <a:xfrm>
            <a:off x="447625" y="3613679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there was a lot to do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9718DF-F6A0-F105-BCB5-F8B2261F73DA}"/>
              </a:ext>
            </a:extLst>
          </p:cNvPr>
          <p:cNvCxnSpPr>
            <a:cxnSpLocks/>
          </p:cNvCxnSpPr>
          <p:nvPr/>
        </p:nvCxnSpPr>
        <p:spPr>
          <a:xfrm flipV="1">
            <a:off x="3378575" y="4212708"/>
            <a:ext cx="0" cy="78340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41D262-D294-F789-919F-8C56B8E33F42}"/>
              </a:ext>
            </a:extLst>
          </p:cNvPr>
          <p:cNvCxnSpPr>
            <a:cxnSpLocks/>
          </p:cNvCxnSpPr>
          <p:nvPr/>
        </p:nvCxnSpPr>
        <p:spPr>
          <a:xfrm flipV="1">
            <a:off x="6095999" y="4212708"/>
            <a:ext cx="20906" cy="11873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41CEAB-6596-A5EA-8292-6A97BA286552}"/>
              </a:ext>
            </a:extLst>
          </p:cNvPr>
          <p:cNvCxnSpPr>
            <a:cxnSpLocks/>
          </p:cNvCxnSpPr>
          <p:nvPr/>
        </p:nvCxnSpPr>
        <p:spPr>
          <a:xfrm flipV="1">
            <a:off x="9035431" y="4268985"/>
            <a:ext cx="0" cy="78340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6F49EFD-F5AE-0727-029A-7E5D4F8F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25" y="2573013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Let’s have a look at an example: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8FB3515-A519-ED2F-5E1D-6E3F5F8DD9F2}"/>
              </a:ext>
            </a:extLst>
          </p:cNvPr>
          <p:cNvSpPr txBox="1">
            <a:spLocks/>
          </p:cNvSpPr>
          <p:nvPr/>
        </p:nvSpPr>
        <p:spPr>
          <a:xfrm>
            <a:off x="447625" y="345545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1. Sentences can have the structure:</a:t>
            </a:r>
          </a:p>
        </p:txBody>
      </p:sp>
    </p:spTree>
    <p:extLst>
      <p:ext uri="{BB962C8B-B14F-4D97-AF65-F5344CB8AC3E}">
        <p14:creationId xmlns:p14="http://schemas.microsoft.com/office/powerpoint/2010/main" val="18304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  <p:bldP spid="17" grpId="0" animBg="1"/>
      <p:bldP spid="25" grpId="0" animBg="1"/>
      <p:bldP spid="27" grpId="0" animBg="1"/>
      <p:bldP spid="2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937C1D1-9974-1A58-CE99-176152AD0E7A}"/>
              </a:ext>
            </a:extLst>
          </p:cNvPr>
          <p:cNvSpPr txBox="1">
            <a:spLocks/>
          </p:cNvSpPr>
          <p:nvPr/>
        </p:nvSpPr>
        <p:spPr>
          <a:xfrm>
            <a:off x="1324075" y="1373017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A4B87FE-F679-B81A-067A-72266BE8A454}"/>
              </a:ext>
            </a:extLst>
          </p:cNvPr>
          <p:cNvSpPr txBox="1">
            <a:spLocks/>
          </p:cNvSpPr>
          <p:nvPr/>
        </p:nvSpPr>
        <p:spPr>
          <a:xfrm>
            <a:off x="4968054" y="1417944"/>
            <a:ext cx="2634752" cy="741587"/>
          </a:xfrm>
          <a:prstGeom prst="roundRect">
            <a:avLst>
              <a:gd name="adj" fmla="val 21923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Colon, semi-colon or dash</a:t>
            </a:r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2C90D165-9EBC-72E1-500D-CA41C6E9670F}"/>
              </a:ext>
            </a:extLst>
          </p:cNvPr>
          <p:cNvSpPr/>
          <p:nvPr/>
        </p:nvSpPr>
        <p:spPr>
          <a:xfrm>
            <a:off x="4345522" y="155058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17753-0BF0-6A08-7D0E-11DCCBD6B022}"/>
              </a:ext>
            </a:extLst>
          </p:cNvPr>
          <p:cNvSpPr txBox="1">
            <a:spLocks/>
          </p:cNvSpPr>
          <p:nvPr/>
        </p:nvSpPr>
        <p:spPr>
          <a:xfrm>
            <a:off x="8451864" y="1417944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6F6016CF-C273-73B3-DB9C-80F848A718E9}"/>
              </a:ext>
            </a:extLst>
          </p:cNvPr>
          <p:cNvSpPr/>
          <p:nvPr/>
        </p:nvSpPr>
        <p:spPr>
          <a:xfrm>
            <a:off x="7829332" y="155058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43A03F-B6CB-0579-318A-88AE2DE0C484}"/>
              </a:ext>
            </a:extLst>
          </p:cNvPr>
          <p:cNvSpPr txBox="1">
            <a:spLocks/>
          </p:cNvSpPr>
          <p:nvPr/>
        </p:nvSpPr>
        <p:spPr>
          <a:xfrm>
            <a:off x="447625" y="358125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trimmed; there were branches everywhere.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88CF0D-499E-EEC8-3395-7E6CFF366A98}"/>
              </a:ext>
            </a:extLst>
          </p:cNvPr>
          <p:cNvSpPr txBox="1">
            <a:spLocks/>
          </p:cNvSpPr>
          <p:nvPr/>
        </p:nvSpPr>
        <p:spPr>
          <a:xfrm>
            <a:off x="1226534" y="4607793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D3411B-E2C3-7A32-848A-B3A46AACA746}"/>
              </a:ext>
            </a:extLst>
          </p:cNvPr>
          <p:cNvSpPr txBox="1">
            <a:spLocks/>
          </p:cNvSpPr>
          <p:nvPr/>
        </p:nvSpPr>
        <p:spPr>
          <a:xfrm>
            <a:off x="405815" y="357197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trimmed;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there were branches everywhere.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EAD60A-B0DB-5102-8646-9226EF3EBF22}"/>
              </a:ext>
            </a:extLst>
          </p:cNvPr>
          <p:cNvSpPr txBox="1">
            <a:spLocks/>
          </p:cNvSpPr>
          <p:nvPr/>
        </p:nvSpPr>
        <p:spPr>
          <a:xfrm>
            <a:off x="447625" y="3596908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; there were branches everywhere.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120D00E-1D9E-5DC4-2CC1-20EA3E7DD8F1}"/>
              </a:ext>
            </a:extLst>
          </p:cNvPr>
          <p:cNvSpPr txBox="1">
            <a:spLocks/>
          </p:cNvSpPr>
          <p:nvPr/>
        </p:nvSpPr>
        <p:spPr>
          <a:xfrm>
            <a:off x="4049981" y="4620516"/>
            <a:ext cx="2046018" cy="741587"/>
          </a:xfrm>
          <a:prstGeom prst="roundRect">
            <a:avLst>
              <a:gd name="adj" fmla="val 21923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Semi-colon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B159BC-7379-10F0-06B0-9ADEE16E6F1B}"/>
              </a:ext>
            </a:extLst>
          </p:cNvPr>
          <p:cNvSpPr txBox="1">
            <a:spLocks/>
          </p:cNvSpPr>
          <p:nvPr/>
        </p:nvSpPr>
        <p:spPr>
          <a:xfrm>
            <a:off x="6239853" y="4628091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B9EFE4-2E0D-CFB7-0D33-DAB8511BF72E}"/>
              </a:ext>
            </a:extLst>
          </p:cNvPr>
          <p:cNvSpPr txBox="1">
            <a:spLocks/>
          </p:cNvSpPr>
          <p:nvPr/>
        </p:nvSpPr>
        <p:spPr>
          <a:xfrm>
            <a:off x="426719" y="3613777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;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there were branches everywhere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9718DF-F6A0-F105-BCB5-F8B2261F73D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589487" y="4181582"/>
            <a:ext cx="23726" cy="4262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41D262-D294-F789-919F-8C56B8E33F42}"/>
              </a:ext>
            </a:extLst>
          </p:cNvPr>
          <p:cNvCxnSpPr>
            <a:cxnSpLocks/>
          </p:cNvCxnSpPr>
          <p:nvPr/>
        </p:nvCxnSpPr>
        <p:spPr>
          <a:xfrm flipV="1">
            <a:off x="5016668" y="4129368"/>
            <a:ext cx="0" cy="47842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41CEAB-6596-A5EA-8292-6A97BA286552}"/>
              </a:ext>
            </a:extLst>
          </p:cNvPr>
          <p:cNvCxnSpPr>
            <a:cxnSpLocks/>
          </p:cNvCxnSpPr>
          <p:nvPr/>
        </p:nvCxnSpPr>
        <p:spPr>
          <a:xfrm flipV="1">
            <a:off x="7602806" y="4164957"/>
            <a:ext cx="0" cy="5529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6F49EFD-F5AE-0727-029A-7E5D4F8F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25" y="2573013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Let’s have a look at an example: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8FB3515-A519-ED2F-5E1D-6E3F5F8DD9F2}"/>
              </a:ext>
            </a:extLst>
          </p:cNvPr>
          <p:cNvSpPr txBox="1">
            <a:spLocks/>
          </p:cNvSpPr>
          <p:nvPr/>
        </p:nvSpPr>
        <p:spPr>
          <a:xfrm>
            <a:off x="447625" y="345545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2. Sentences can have the structure:</a:t>
            </a:r>
          </a:p>
        </p:txBody>
      </p:sp>
    </p:spTree>
    <p:extLst>
      <p:ext uri="{BB962C8B-B14F-4D97-AF65-F5344CB8AC3E}">
        <p14:creationId xmlns:p14="http://schemas.microsoft.com/office/powerpoint/2010/main" val="32270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  <p:bldP spid="17" grpId="0" animBg="1"/>
      <p:bldP spid="25" grpId="0" animBg="1"/>
      <p:bldP spid="27" grpId="0" animBg="1"/>
      <p:bldP spid="2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F43A03F-B6CB-0579-318A-88AE2DE0C484}"/>
              </a:ext>
            </a:extLst>
          </p:cNvPr>
          <p:cNvSpPr txBox="1">
            <a:spLocks/>
          </p:cNvSpPr>
          <p:nvPr/>
        </p:nvSpPr>
        <p:spPr>
          <a:xfrm>
            <a:off x="315278" y="1422727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She studied diligently all night: her determination to excel was undeniable.</a:t>
            </a:r>
            <a:endParaRPr lang="en-GB" sz="40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88CF0D-499E-EEC8-3395-7E6CFF366A98}"/>
              </a:ext>
            </a:extLst>
          </p:cNvPr>
          <p:cNvSpPr txBox="1">
            <a:spLocks/>
          </p:cNvSpPr>
          <p:nvPr/>
        </p:nvSpPr>
        <p:spPr>
          <a:xfrm>
            <a:off x="1094187" y="2550393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D3411B-E2C3-7A32-848A-B3A46AACA746}"/>
              </a:ext>
            </a:extLst>
          </p:cNvPr>
          <p:cNvSpPr txBox="1">
            <a:spLocks/>
          </p:cNvSpPr>
          <p:nvPr/>
        </p:nvSpPr>
        <p:spPr>
          <a:xfrm>
            <a:off x="315278" y="1407486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u="sng" dirty="0">
                <a:solidFill>
                  <a:schemeClr val="bg1"/>
                </a:solidFill>
              </a:rPr>
              <a:t>She studied diligently all night:</a:t>
            </a:r>
            <a:r>
              <a:rPr lang="en-GB" sz="2400" dirty="0">
                <a:solidFill>
                  <a:schemeClr val="bg1"/>
                </a:solidFill>
              </a:rPr>
              <a:t> her determination to excel was undeniable.</a:t>
            </a:r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120D00E-1D9E-5DC4-2CC1-20EA3E7DD8F1}"/>
              </a:ext>
            </a:extLst>
          </p:cNvPr>
          <p:cNvSpPr txBox="1">
            <a:spLocks/>
          </p:cNvSpPr>
          <p:nvPr/>
        </p:nvSpPr>
        <p:spPr>
          <a:xfrm>
            <a:off x="4310092" y="2560410"/>
            <a:ext cx="2046018" cy="741587"/>
          </a:xfrm>
          <a:prstGeom prst="roundRect">
            <a:avLst>
              <a:gd name="adj" fmla="val 21923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Colon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B159BC-7379-10F0-06B0-9ADEE16E6F1B}"/>
              </a:ext>
            </a:extLst>
          </p:cNvPr>
          <p:cNvSpPr txBox="1">
            <a:spLocks/>
          </p:cNvSpPr>
          <p:nvPr/>
        </p:nvSpPr>
        <p:spPr>
          <a:xfrm>
            <a:off x="7130516" y="2580708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B9EFE4-2E0D-CFB7-0D33-DAB8511BF72E}"/>
              </a:ext>
            </a:extLst>
          </p:cNvPr>
          <p:cNvSpPr txBox="1">
            <a:spLocks/>
          </p:cNvSpPr>
          <p:nvPr/>
        </p:nvSpPr>
        <p:spPr>
          <a:xfrm>
            <a:off x="315278" y="1422727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u="sng" dirty="0">
                <a:solidFill>
                  <a:schemeClr val="bg1"/>
                </a:solidFill>
              </a:rPr>
              <a:t>She studied diligently all night: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u="sng" dirty="0">
                <a:solidFill>
                  <a:schemeClr val="bg1"/>
                </a:solidFill>
              </a:rPr>
              <a:t>her determination to excel was undeniable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9718DF-F6A0-F105-BCB5-F8B2261F73D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457140" y="2124182"/>
            <a:ext cx="23726" cy="4262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41D262-D294-F789-919F-8C56B8E33F42}"/>
              </a:ext>
            </a:extLst>
          </p:cNvPr>
          <p:cNvCxnSpPr>
            <a:cxnSpLocks/>
          </p:cNvCxnSpPr>
          <p:nvPr/>
        </p:nvCxnSpPr>
        <p:spPr>
          <a:xfrm flipV="1">
            <a:off x="5016994" y="2071968"/>
            <a:ext cx="0" cy="47842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41CEAB-6596-A5EA-8292-6A97BA286552}"/>
              </a:ext>
            </a:extLst>
          </p:cNvPr>
          <p:cNvCxnSpPr>
            <a:cxnSpLocks/>
          </p:cNvCxnSpPr>
          <p:nvPr/>
        </p:nvCxnSpPr>
        <p:spPr>
          <a:xfrm flipV="1">
            <a:off x="8493469" y="2117574"/>
            <a:ext cx="0" cy="5529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6F49EFD-F5AE-0727-029A-7E5D4F8F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72" y="453433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Let’s have a look at another example: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68CA12-0B35-FB40-6840-FAF211A7FD12}"/>
              </a:ext>
            </a:extLst>
          </p:cNvPr>
          <p:cNvSpPr txBox="1">
            <a:spLocks/>
          </p:cNvSpPr>
          <p:nvPr/>
        </p:nvSpPr>
        <p:spPr>
          <a:xfrm>
            <a:off x="447626" y="4260820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300" dirty="0">
                <a:solidFill>
                  <a:schemeClr val="bg1"/>
                </a:solidFill>
              </a:rPr>
              <a:t>The city buzzed with energy - its streets were alive with a vibrant mix of cultures.</a:t>
            </a:r>
            <a:endParaRPr lang="en-GB" sz="23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288EEF-A2A7-0D57-83E0-725272EDD514}"/>
              </a:ext>
            </a:extLst>
          </p:cNvPr>
          <p:cNvSpPr txBox="1">
            <a:spLocks/>
          </p:cNvSpPr>
          <p:nvPr/>
        </p:nvSpPr>
        <p:spPr>
          <a:xfrm>
            <a:off x="475967" y="5137833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C0B158-929B-EE24-0346-914926B93261}"/>
              </a:ext>
            </a:extLst>
          </p:cNvPr>
          <p:cNvSpPr txBox="1">
            <a:spLocks/>
          </p:cNvSpPr>
          <p:nvPr/>
        </p:nvSpPr>
        <p:spPr>
          <a:xfrm>
            <a:off x="426720" y="4237863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u="sng" dirty="0">
                <a:solidFill>
                  <a:schemeClr val="bg1"/>
                </a:solidFill>
              </a:rPr>
              <a:t>The city buzzed with energy</a:t>
            </a:r>
            <a:r>
              <a:rPr lang="en-GB" sz="2400" dirty="0">
                <a:solidFill>
                  <a:schemeClr val="bg1"/>
                </a:solidFill>
              </a:rPr>
              <a:t> - its streets were alive with a vibrant mix of cultures.</a:t>
            </a:r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B8CB17-CEAB-2DB0-0D77-38AB67FE6E25}"/>
              </a:ext>
            </a:extLst>
          </p:cNvPr>
          <p:cNvSpPr txBox="1">
            <a:spLocks/>
          </p:cNvSpPr>
          <p:nvPr/>
        </p:nvSpPr>
        <p:spPr>
          <a:xfrm>
            <a:off x="426720" y="4233896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300" u="sng" dirty="0">
                <a:solidFill>
                  <a:schemeClr val="bg1"/>
                </a:solidFill>
              </a:rPr>
              <a:t>The city buzzed with energy</a:t>
            </a:r>
            <a:r>
              <a:rPr lang="en-GB" sz="2300" dirty="0">
                <a:solidFill>
                  <a:schemeClr val="bg1"/>
                </a:solidFill>
              </a:rPr>
              <a:t> - </a:t>
            </a:r>
            <a:r>
              <a:rPr lang="en-GB" sz="2300" u="sng" dirty="0">
                <a:solidFill>
                  <a:schemeClr val="bg1"/>
                </a:solidFill>
              </a:rPr>
              <a:t>its streets were alive with a vibrant mix of cultures</a:t>
            </a:r>
            <a:r>
              <a:rPr lang="en-GB" sz="2300" dirty="0">
                <a:solidFill>
                  <a:schemeClr val="bg1"/>
                </a:solidFill>
              </a:rPr>
              <a:t>.</a:t>
            </a:r>
            <a:endParaRPr lang="en-GB" sz="23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4E9F9B-42E3-52A7-8CDF-F4F48DD070C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838920" y="4711622"/>
            <a:ext cx="23726" cy="4262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CF611A-CE08-C078-A455-D37C5BCE7007}"/>
              </a:ext>
            </a:extLst>
          </p:cNvPr>
          <p:cNvCxnSpPr>
            <a:cxnSpLocks/>
          </p:cNvCxnSpPr>
          <p:nvPr/>
        </p:nvCxnSpPr>
        <p:spPr>
          <a:xfrm flipV="1">
            <a:off x="4511668" y="4736532"/>
            <a:ext cx="0" cy="47842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E750015-CCE7-EA65-67F1-4A80D68D2CC2}"/>
              </a:ext>
            </a:extLst>
          </p:cNvPr>
          <p:cNvSpPr txBox="1">
            <a:spLocks/>
          </p:cNvSpPr>
          <p:nvPr/>
        </p:nvSpPr>
        <p:spPr>
          <a:xfrm>
            <a:off x="3539915" y="5144182"/>
            <a:ext cx="2046018" cy="741587"/>
          </a:xfrm>
          <a:prstGeom prst="roundRect">
            <a:avLst>
              <a:gd name="adj" fmla="val 21923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Dash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CE5807-3708-4F8E-A50A-5C782B520FCA}"/>
              </a:ext>
            </a:extLst>
          </p:cNvPr>
          <p:cNvCxnSpPr>
            <a:cxnSpLocks/>
          </p:cNvCxnSpPr>
          <p:nvPr/>
        </p:nvCxnSpPr>
        <p:spPr>
          <a:xfrm flipV="1">
            <a:off x="7988144" y="4752839"/>
            <a:ext cx="0" cy="5529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32B82C7-354A-CAF0-B366-B00DEEFA0ECB}"/>
              </a:ext>
            </a:extLst>
          </p:cNvPr>
          <p:cNvSpPr txBox="1">
            <a:spLocks/>
          </p:cNvSpPr>
          <p:nvPr/>
        </p:nvSpPr>
        <p:spPr>
          <a:xfrm>
            <a:off x="6664383" y="5137833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</p:spTree>
    <p:extLst>
      <p:ext uri="{BB962C8B-B14F-4D97-AF65-F5344CB8AC3E}">
        <p14:creationId xmlns:p14="http://schemas.microsoft.com/office/powerpoint/2010/main" val="30409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7" grpId="0" animBg="1"/>
      <p:bldP spid="25" grpId="0" animBg="1"/>
      <p:bldP spid="27" grpId="0" animBg="1"/>
      <p:bldP spid="28" grpId="0" build="p" animBg="1"/>
      <p:bldP spid="4" grpId="0" animBg="1"/>
      <p:bldP spid="7" grpId="0" animBg="1"/>
      <p:bldP spid="8" grpId="0" animBg="1"/>
      <p:bldP spid="11" grpId="0" animBg="1"/>
      <p:bldP spid="15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3629404-397F-0BBD-E2F4-DA6D38BC9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DEF00A-35FC-A618-F535-C9231BC7FDFC}"/>
              </a:ext>
            </a:extLst>
          </p:cNvPr>
          <p:cNvSpPr txBox="1">
            <a:spLocks/>
          </p:cNvSpPr>
          <p:nvPr/>
        </p:nvSpPr>
        <p:spPr>
          <a:xfrm>
            <a:off x="426719" y="289205"/>
            <a:ext cx="11338560" cy="2480589"/>
          </a:xfrm>
          <a:prstGeom prst="roundRect">
            <a:avLst>
              <a:gd name="adj" fmla="val 3622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Can you write four sentences made up of two independent clauses separated by: </a:t>
            </a:r>
          </a:p>
          <a:p>
            <a:pPr marL="1166813" indent="1166813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A co-ordinating conjunction,</a:t>
            </a:r>
          </a:p>
          <a:p>
            <a:pPr marL="1166813" indent="1166813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A colon,</a:t>
            </a:r>
          </a:p>
          <a:p>
            <a:pPr marL="1166813" indent="1166813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A semi-colon,</a:t>
            </a:r>
          </a:p>
          <a:p>
            <a:pPr marL="1166813" indent="1166813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A dash.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B38BAE-A3AD-56A3-CE50-3D42ABB0FF0A}"/>
              </a:ext>
            </a:extLst>
          </p:cNvPr>
          <p:cNvSpPr txBox="1">
            <a:spLocks/>
          </p:cNvSpPr>
          <p:nvPr/>
        </p:nvSpPr>
        <p:spPr>
          <a:xfrm>
            <a:off x="529174" y="3853208"/>
            <a:ext cx="2725906" cy="147003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3A26C0-AA96-9A6A-E082-3A173A7F4BC2}"/>
              </a:ext>
            </a:extLst>
          </p:cNvPr>
          <p:cNvSpPr txBox="1">
            <a:spLocks/>
          </p:cNvSpPr>
          <p:nvPr/>
        </p:nvSpPr>
        <p:spPr>
          <a:xfrm>
            <a:off x="4008051" y="3853208"/>
            <a:ext cx="4447099" cy="1470031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conjunction,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colon,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semi-colon or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dash. 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7A6055C6-208C-DBAE-45B9-7827C9942856}"/>
              </a:ext>
            </a:extLst>
          </p:cNvPr>
          <p:cNvSpPr/>
          <p:nvPr/>
        </p:nvSpPr>
        <p:spPr>
          <a:xfrm>
            <a:off x="3465462" y="4454152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3B3CB4-93D3-181F-49A2-08BF0FAD9395}"/>
              </a:ext>
            </a:extLst>
          </p:cNvPr>
          <p:cNvSpPr txBox="1">
            <a:spLocks/>
          </p:cNvSpPr>
          <p:nvPr/>
        </p:nvSpPr>
        <p:spPr>
          <a:xfrm>
            <a:off x="9212661" y="3853208"/>
            <a:ext cx="2634752" cy="147003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4B2B4777-B5A1-2349-6844-ED0DF213ED10}"/>
              </a:ext>
            </a:extLst>
          </p:cNvPr>
          <p:cNvSpPr/>
          <p:nvPr/>
        </p:nvSpPr>
        <p:spPr>
          <a:xfrm>
            <a:off x="8670072" y="4395002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C556C9-7031-3B24-A517-7AE764591375}"/>
              </a:ext>
            </a:extLst>
          </p:cNvPr>
          <p:cNvSpPr txBox="1">
            <a:spLocks/>
          </p:cNvSpPr>
          <p:nvPr/>
        </p:nvSpPr>
        <p:spPr>
          <a:xfrm>
            <a:off x="483255" y="2918345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Remember:</a:t>
            </a:r>
          </a:p>
        </p:txBody>
      </p:sp>
    </p:spTree>
    <p:extLst>
      <p:ext uri="{BB962C8B-B14F-4D97-AF65-F5344CB8AC3E}">
        <p14:creationId xmlns:p14="http://schemas.microsoft.com/office/powerpoint/2010/main" val="254213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60"/>
            <a:ext cx="9492383" cy="3194608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Semi-colons, colons and dashes to mark between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clauses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371616" y="2203904"/>
            <a:ext cx="11448765" cy="158140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clause is a group of words that contains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subject and a verb. </a:t>
            </a:r>
          </a:p>
        </p:txBody>
      </p:sp>
    </p:spTree>
    <p:extLst>
      <p:ext uri="{BB962C8B-B14F-4D97-AF65-F5344CB8AC3E}">
        <p14:creationId xmlns:p14="http://schemas.microsoft.com/office/powerpoint/2010/main" val="22495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8"/>
            <a:ext cx="11338560" cy="91303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349375" indent="-1001713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There are two types of clauses: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06A19E-4263-B914-1680-8D2817435EF5}"/>
              </a:ext>
            </a:extLst>
          </p:cNvPr>
          <p:cNvSpPr txBox="1">
            <a:spLocks/>
          </p:cNvSpPr>
          <p:nvPr/>
        </p:nvSpPr>
        <p:spPr>
          <a:xfrm>
            <a:off x="6632121" y="3941900"/>
            <a:ext cx="5112000" cy="167146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a clause does </a:t>
            </a:r>
            <a:r>
              <a:rPr lang="en-GB" sz="24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contain a complete clause, then it is a </a:t>
            </a:r>
            <a:r>
              <a:rPr lang="en-GB" sz="24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022249-FD73-720D-026F-0F6D6ED5D3A6}"/>
              </a:ext>
            </a:extLst>
          </p:cNvPr>
          <p:cNvSpPr txBox="1">
            <a:spLocks/>
          </p:cNvSpPr>
          <p:nvPr/>
        </p:nvSpPr>
        <p:spPr>
          <a:xfrm>
            <a:off x="531064" y="3941900"/>
            <a:ext cx="5112000" cy="167146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a clause contains a complete thought, then it is an </a:t>
            </a:r>
            <a:r>
              <a:rPr lang="en-GB" sz="24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C13687-7B58-D491-7D2A-38E6D4E17C69}"/>
              </a:ext>
            </a:extLst>
          </p:cNvPr>
          <p:cNvSpPr txBox="1">
            <a:spLocks/>
          </p:cNvSpPr>
          <p:nvPr/>
        </p:nvSpPr>
        <p:spPr>
          <a:xfrm>
            <a:off x="6632121" y="1557332"/>
            <a:ext cx="5112000" cy="2196000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clauses.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67B38D-ACD9-9128-4D5F-6C7AD0C16F4D}"/>
              </a:ext>
            </a:extLst>
          </p:cNvPr>
          <p:cNvSpPr txBox="1">
            <a:spLocks/>
          </p:cNvSpPr>
          <p:nvPr/>
        </p:nvSpPr>
        <p:spPr>
          <a:xfrm>
            <a:off x="531223" y="1557332"/>
            <a:ext cx="5112000" cy="2196000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1C60D-9426-AFC7-5345-783530ED9750}"/>
              </a:ext>
            </a:extLst>
          </p:cNvPr>
          <p:cNvSpPr txBox="1">
            <a:spLocks/>
          </p:cNvSpPr>
          <p:nvPr/>
        </p:nvSpPr>
        <p:spPr>
          <a:xfrm>
            <a:off x="6632121" y="5796366"/>
            <a:ext cx="5112000" cy="856399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(A relative clause is a type of subordinate clause.)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67A3ED-AF0D-7E49-0799-B0A838B6341A}"/>
              </a:ext>
            </a:extLst>
          </p:cNvPr>
          <p:cNvSpPr txBox="1">
            <a:spLocks/>
          </p:cNvSpPr>
          <p:nvPr/>
        </p:nvSpPr>
        <p:spPr>
          <a:xfrm>
            <a:off x="531064" y="5796365"/>
            <a:ext cx="5112000" cy="856399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(Independent clauses are sometimes called “main” clauses.)</a:t>
            </a:r>
          </a:p>
        </p:txBody>
      </p:sp>
    </p:spTree>
    <p:extLst>
      <p:ext uri="{BB962C8B-B14F-4D97-AF65-F5344CB8AC3E}">
        <p14:creationId xmlns:p14="http://schemas.microsoft.com/office/powerpoint/2010/main" val="27910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1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C67B38D-ACD9-9128-4D5F-6C7AD0C16F4D}"/>
              </a:ext>
            </a:extLst>
          </p:cNvPr>
          <p:cNvSpPr txBox="1">
            <a:spLocks/>
          </p:cNvSpPr>
          <p:nvPr/>
        </p:nvSpPr>
        <p:spPr>
          <a:xfrm>
            <a:off x="1911228" y="3733798"/>
            <a:ext cx="4072437" cy="15893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A61E6B-72B7-2D6F-66E5-77B30AC32265}"/>
              </a:ext>
            </a:extLst>
          </p:cNvPr>
          <p:cNvSpPr txBox="1">
            <a:spLocks/>
          </p:cNvSpPr>
          <p:nvPr/>
        </p:nvSpPr>
        <p:spPr>
          <a:xfrm>
            <a:off x="6659999" y="3749468"/>
            <a:ext cx="4105645" cy="1536243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Complete thought</a:t>
            </a: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6CFFDA65-417E-088F-B2B1-65CCB7DEAC39}"/>
              </a:ext>
            </a:extLst>
          </p:cNvPr>
          <p:cNvSpPr/>
          <p:nvPr/>
        </p:nvSpPr>
        <p:spPr>
          <a:xfrm>
            <a:off x="6069474" y="4329763"/>
            <a:ext cx="51395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B967FF-AA18-E32B-0944-128A3B70A459}"/>
              </a:ext>
            </a:extLst>
          </p:cNvPr>
          <p:cNvSpPr txBox="1">
            <a:spLocks/>
          </p:cNvSpPr>
          <p:nvPr/>
        </p:nvSpPr>
        <p:spPr>
          <a:xfrm>
            <a:off x="1878020" y="1423971"/>
            <a:ext cx="4105645" cy="15893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 </a:t>
            </a:r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E2879CD3-800A-6561-F88C-3220023C4CB1}"/>
              </a:ext>
            </a:extLst>
          </p:cNvPr>
          <p:cNvSpPr/>
          <p:nvPr/>
        </p:nvSpPr>
        <p:spPr>
          <a:xfrm>
            <a:off x="6068840" y="2009754"/>
            <a:ext cx="51395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9386B-4A2B-60CE-AEC4-9CBD253A19AA}"/>
              </a:ext>
            </a:extLst>
          </p:cNvPr>
          <p:cNvSpPr txBox="1">
            <a:spLocks/>
          </p:cNvSpPr>
          <p:nvPr/>
        </p:nvSpPr>
        <p:spPr>
          <a:xfrm>
            <a:off x="6660633" y="1477039"/>
            <a:ext cx="4105645" cy="1536243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Incomplete thought</a:t>
            </a:r>
          </a:p>
        </p:txBody>
      </p:sp>
    </p:spTree>
    <p:extLst>
      <p:ext uri="{BB962C8B-B14F-4D97-AF65-F5344CB8AC3E}">
        <p14:creationId xmlns:p14="http://schemas.microsoft.com/office/powerpoint/2010/main" val="25536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  <p:bldP spid="2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2466" y="310240"/>
            <a:ext cx="11498232" cy="79200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look at an example: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2102493" y="1709011"/>
            <a:ext cx="8101313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Because Emile is awesome.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BBECB6-9A15-3987-62E0-61D2DB4BF4D1}"/>
              </a:ext>
            </a:extLst>
          </p:cNvPr>
          <p:cNvSpPr txBox="1">
            <a:spLocks/>
          </p:cNvSpPr>
          <p:nvPr/>
        </p:nvSpPr>
        <p:spPr>
          <a:xfrm>
            <a:off x="444032" y="2855934"/>
            <a:ext cx="5436859" cy="677018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subject?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FCC3113-F099-8649-B80F-55A43AA81929}"/>
              </a:ext>
            </a:extLst>
          </p:cNvPr>
          <p:cNvSpPr txBox="1">
            <a:spLocks/>
          </p:cNvSpPr>
          <p:nvPr/>
        </p:nvSpPr>
        <p:spPr>
          <a:xfrm>
            <a:off x="403171" y="2829669"/>
            <a:ext cx="5477721" cy="70954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“Emile” is the subject.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85D3E5-B12C-146F-2A08-6CF605A4C731}"/>
              </a:ext>
            </a:extLst>
          </p:cNvPr>
          <p:cNvCxnSpPr>
            <a:cxnSpLocks/>
          </p:cNvCxnSpPr>
          <p:nvPr/>
        </p:nvCxnSpPr>
        <p:spPr>
          <a:xfrm flipV="1">
            <a:off x="4400550" y="2221673"/>
            <a:ext cx="1180050" cy="6492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21A08BC-23EE-9E79-CB7D-5E89C4C39434}"/>
              </a:ext>
            </a:extLst>
          </p:cNvPr>
          <p:cNvSpPr txBox="1">
            <a:spLocks/>
          </p:cNvSpPr>
          <p:nvPr/>
        </p:nvSpPr>
        <p:spPr>
          <a:xfrm>
            <a:off x="7884803" y="2846743"/>
            <a:ext cx="3411848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verb?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C4F435A-89B8-D6F9-E665-4B4E229A84BF}"/>
              </a:ext>
            </a:extLst>
          </p:cNvPr>
          <p:cNvSpPr txBox="1">
            <a:spLocks/>
          </p:cNvSpPr>
          <p:nvPr/>
        </p:nvSpPr>
        <p:spPr>
          <a:xfrm>
            <a:off x="7878657" y="2846743"/>
            <a:ext cx="3411848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“is” is the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F55A13-EE4C-3000-2770-BBB176702476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2221673"/>
            <a:ext cx="1171575" cy="77870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5064939B-09EB-FC56-7AEB-DBD635CC5597}"/>
              </a:ext>
            </a:extLst>
          </p:cNvPr>
          <p:cNvSpPr txBox="1">
            <a:spLocks/>
          </p:cNvSpPr>
          <p:nvPr/>
        </p:nvSpPr>
        <p:spPr>
          <a:xfrm>
            <a:off x="403171" y="3842327"/>
            <a:ext cx="11336821" cy="792000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 this a complete thought?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985B5BE-8919-8B65-97D6-1EF98CFCD9D3}"/>
              </a:ext>
            </a:extLst>
          </p:cNvPr>
          <p:cNvSpPr txBox="1">
            <a:spLocks/>
          </p:cNvSpPr>
          <p:nvPr/>
        </p:nvSpPr>
        <p:spPr>
          <a:xfrm>
            <a:off x="427589" y="4802218"/>
            <a:ext cx="11336821" cy="792000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No. It’s not a complete thought because some information is missing.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FF2D1EE-F1AD-E597-C4E0-A9417319694B}"/>
              </a:ext>
            </a:extLst>
          </p:cNvPr>
          <p:cNvSpPr txBox="1">
            <a:spLocks/>
          </p:cNvSpPr>
          <p:nvPr/>
        </p:nvSpPr>
        <p:spPr>
          <a:xfrm>
            <a:off x="483877" y="5762109"/>
            <a:ext cx="11336821" cy="792000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It’s a </a:t>
            </a:r>
            <a:r>
              <a:rPr lang="en-GB" sz="40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clause and </a:t>
            </a:r>
            <a:r>
              <a:rPr lang="en-GB" sz="40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 independent clause.</a:t>
            </a:r>
          </a:p>
        </p:txBody>
      </p:sp>
    </p:spTree>
    <p:extLst>
      <p:ext uri="{BB962C8B-B14F-4D97-AF65-F5344CB8AC3E}">
        <p14:creationId xmlns:p14="http://schemas.microsoft.com/office/powerpoint/2010/main" val="17294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4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2466" y="310240"/>
            <a:ext cx="11498232" cy="79200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look at another example: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2102493" y="1709011"/>
            <a:ext cx="8101313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Until the adult did it.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BBECB6-9A15-3987-62E0-61D2DB4BF4D1}"/>
              </a:ext>
            </a:extLst>
          </p:cNvPr>
          <p:cNvSpPr txBox="1">
            <a:spLocks/>
          </p:cNvSpPr>
          <p:nvPr/>
        </p:nvSpPr>
        <p:spPr>
          <a:xfrm>
            <a:off x="301529" y="2870515"/>
            <a:ext cx="5436859" cy="677018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subject?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FCC3113-F099-8649-B80F-55A43AA81929}"/>
              </a:ext>
            </a:extLst>
          </p:cNvPr>
          <p:cNvSpPr txBox="1">
            <a:spLocks/>
          </p:cNvSpPr>
          <p:nvPr/>
        </p:nvSpPr>
        <p:spPr>
          <a:xfrm>
            <a:off x="260668" y="2844250"/>
            <a:ext cx="5477721" cy="70954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“adult” is the subject.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85D3E5-B12C-146F-2A08-6CF605A4C731}"/>
              </a:ext>
            </a:extLst>
          </p:cNvPr>
          <p:cNvCxnSpPr>
            <a:cxnSpLocks/>
          </p:cNvCxnSpPr>
          <p:nvPr/>
        </p:nvCxnSpPr>
        <p:spPr>
          <a:xfrm flipV="1">
            <a:off x="5118145" y="2210733"/>
            <a:ext cx="1180050" cy="6492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21A08BC-23EE-9E79-CB7D-5E89C4C39434}"/>
              </a:ext>
            </a:extLst>
          </p:cNvPr>
          <p:cNvSpPr txBox="1">
            <a:spLocks/>
          </p:cNvSpPr>
          <p:nvPr/>
        </p:nvSpPr>
        <p:spPr>
          <a:xfrm>
            <a:off x="7884803" y="2846743"/>
            <a:ext cx="3411848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verb?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C4F435A-89B8-D6F9-E665-4B4E229A84BF}"/>
              </a:ext>
            </a:extLst>
          </p:cNvPr>
          <p:cNvSpPr txBox="1">
            <a:spLocks/>
          </p:cNvSpPr>
          <p:nvPr/>
        </p:nvSpPr>
        <p:spPr>
          <a:xfrm>
            <a:off x="7878657" y="2846743"/>
            <a:ext cx="3411848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“did” is the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F55A13-EE4C-3000-2770-BBB176702476}"/>
              </a:ext>
            </a:extLst>
          </p:cNvPr>
          <p:cNvCxnSpPr>
            <a:cxnSpLocks/>
          </p:cNvCxnSpPr>
          <p:nvPr/>
        </p:nvCxnSpPr>
        <p:spPr>
          <a:xfrm flipH="1" flipV="1">
            <a:off x="7884803" y="2256077"/>
            <a:ext cx="869237" cy="61443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5064939B-09EB-FC56-7AEB-DBD635CC5597}"/>
              </a:ext>
            </a:extLst>
          </p:cNvPr>
          <p:cNvSpPr txBox="1">
            <a:spLocks/>
          </p:cNvSpPr>
          <p:nvPr/>
        </p:nvSpPr>
        <p:spPr>
          <a:xfrm>
            <a:off x="403171" y="3842327"/>
            <a:ext cx="11336821" cy="792000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 this a complete thought?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985B5BE-8919-8B65-97D6-1EF98CFCD9D3}"/>
              </a:ext>
            </a:extLst>
          </p:cNvPr>
          <p:cNvSpPr txBox="1">
            <a:spLocks/>
          </p:cNvSpPr>
          <p:nvPr/>
        </p:nvSpPr>
        <p:spPr>
          <a:xfrm>
            <a:off x="427589" y="4802218"/>
            <a:ext cx="11336821" cy="792000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No. It’s a NOT complete thought because some information is missing.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FF2D1EE-F1AD-E597-C4E0-A9417319694B}"/>
              </a:ext>
            </a:extLst>
          </p:cNvPr>
          <p:cNvSpPr txBox="1">
            <a:spLocks/>
          </p:cNvSpPr>
          <p:nvPr/>
        </p:nvSpPr>
        <p:spPr>
          <a:xfrm>
            <a:off x="483877" y="5762109"/>
            <a:ext cx="11336821" cy="792000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It’s a </a:t>
            </a:r>
            <a:r>
              <a:rPr lang="en-GB" sz="40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7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4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attern, fabric, red&#10;&#10;Description automatically generated">
            <a:extLst>
              <a:ext uri="{FF2B5EF4-FFF2-40B4-BE49-F238E27FC236}">
                <a16:creationId xmlns:a16="http://schemas.microsoft.com/office/drawing/2014/main" id="{8B45EFF4-57D8-7573-5583-D0B9745D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713013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Independent clause or subordinate clause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6A9F-C927-6F05-602E-6ADC56D16CD6}"/>
              </a:ext>
            </a:extLst>
          </p:cNvPr>
          <p:cNvSpPr txBox="1">
            <a:spLocks/>
          </p:cNvSpPr>
          <p:nvPr/>
        </p:nvSpPr>
        <p:spPr>
          <a:xfrm>
            <a:off x="531223" y="1393272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Until they did it!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5AF99-8860-0748-F31A-6C062A41AF90}"/>
              </a:ext>
            </a:extLst>
          </p:cNvPr>
          <p:cNvSpPr txBox="1">
            <a:spLocks/>
          </p:cNvSpPr>
          <p:nvPr/>
        </p:nvSpPr>
        <p:spPr>
          <a:xfrm>
            <a:off x="6743700" y="1391860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an incomplete thought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it’s a subordinate clause.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08294-81D2-E5BC-F105-1FB9A0E95451}"/>
              </a:ext>
            </a:extLst>
          </p:cNvPr>
          <p:cNvSpPr txBox="1">
            <a:spLocks/>
          </p:cNvSpPr>
          <p:nvPr/>
        </p:nvSpPr>
        <p:spPr>
          <a:xfrm>
            <a:off x="531223" y="3169639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After they got on the train,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D7693-5AEC-27B3-BEA8-00F9B5A3C850}"/>
              </a:ext>
            </a:extLst>
          </p:cNvPr>
          <p:cNvSpPr txBox="1">
            <a:spLocks/>
          </p:cNvSpPr>
          <p:nvPr/>
        </p:nvSpPr>
        <p:spPr>
          <a:xfrm>
            <a:off x="6743699" y="3169639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an incomplete thought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 subordinate clause.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E951D8-6DAC-3AAE-D905-D19FD580AE45}"/>
              </a:ext>
            </a:extLst>
          </p:cNvPr>
          <p:cNvSpPr txBox="1">
            <a:spLocks/>
          </p:cNvSpPr>
          <p:nvPr/>
        </p:nvSpPr>
        <p:spPr>
          <a:xfrm>
            <a:off x="531223" y="4936053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They got on the train at the station.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59B0E4-9C61-3231-3B3F-5AD4325A7891}"/>
              </a:ext>
            </a:extLst>
          </p:cNvPr>
          <p:cNvSpPr txBox="1">
            <a:spLocks/>
          </p:cNvSpPr>
          <p:nvPr/>
        </p:nvSpPr>
        <p:spPr>
          <a:xfrm>
            <a:off x="6743699" y="4936053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a complete thought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it’s an independent (or main) clause. </a:t>
            </a:r>
          </a:p>
        </p:txBody>
      </p:sp>
    </p:spTree>
    <p:extLst>
      <p:ext uri="{BB962C8B-B14F-4D97-AF65-F5344CB8AC3E}">
        <p14:creationId xmlns:p14="http://schemas.microsoft.com/office/powerpoint/2010/main" val="1726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attern, fabric, red&#10;&#10;Description automatically generated">
            <a:extLst>
              <a:ext uri="{FF2B5EF4-FFF2-40B4-BE49-F238E27FC236}">
                <a16:creationId xmlns:a16="http://schemas.microsoft.com/office/drawing/2014/main" id="{8B45EFF4-57D8-7573-5583-D0B9745D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713013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Independent clause or subordinate clause?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6A9F-C927-6F05-602E-6ADC56D16CD6}"/>
              </a:ext>
            </a:extLst>
          </p:cNvPr>
          <p:cNvSpPr txBox="1">
            <a:spLocks/>
          </p:cNvSpPr>
          <p:nvPr/>
        </p:nvSpPr>
        <p:spPr>
          <a:xfrm>
            <a:off x="531223" y="1393272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Aimee landed the rocket.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5AF99-8860-0748-F31A-6C062A41AF90}"/>
              </a:ext>
            </a:extLst>
          </p:cNvPr>
          <p:cNvSpPr txBox="1">
            <a:spLocks/>
          </p:cNvSpPr>
          <p:nvPr/>
        </p:nvSpPr>
        <p:spPr>
          <a:xfrm>
            <a:off x="6743700" y="1391860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 complete thought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an independent clause.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08294-81D2-E5BC-F105-1FB9A0E95451}"/>
              </a:ext>
            </a:extLst>
          </p:cNvPr>
          <p:cNvSpPr txBox="1">
            <a:spLocks/>
          </p:cNvSpPr>
          <p:nvPr/>
        </p:nvSpPr>
        <p:spPr>
          <a:xfrm>
            <a:off x="531223" y="3169639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That was in the rocket.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D7693-5AEC-27B3-BEA8-00F9B5A3C850}"/>
              </a:ext>
            </a:extLst>
          </p:cNvPr>
          <p:cNvSpPr txBox="1">
            <a:spLocks/>
          </p:cNvSpPr>
          <p:nvPr/>
        </p:nvSpPr>
        <p:spPr>
          <a:xfrm>
            <a:off x="6743699" y="3169639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an incomplete thought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 subordinate clause.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E951D8-6DAC-3AAE-D905-D19FD580AE45}"/>
              </a:ext>
            </a:extLst>
          </p:cNvPr>
          <p:cNvSpPr txBox="1">
            <a:spLocks/>
          </p:cNvSpPr>
          <p:nvPr/>
        </p:nvSpPr>
        <p:spPr>
          <a:xfrm>
            <a:off x="531223" y="4936053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you go on Saturday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59B0E4-9C61-3231-3B3F-5AD4325A7891}"/>
              </a:ext>
            </a:extLst>
          </p:cNvPr>
          <p:cNvSpPr txBox="1">
            <a:spLocks/>
          </p:cNvSpPr>
          <p:nvPr/>
        </p:nvSpPr>
        <p:spPr>
          <a:xfrm>
            <a:off x="6743699" y="4936053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an incomplete thought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 subordinate clause. </a:t>
            </a:r>
          </a:p>
        </p:txBody>
      </p:sp>
    </p:spTree>
    <p:extLst>
      <p:ext uri="{BB962C8B-B14F-4D97-AF65-F5344CB8AC3E}">
        <p14:creationId xmlns:p14="http://schemas.microsoft.com/office/powerpoint/2010/main" val="13873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Andika</vt:lpstr>
      <vt:lpstr>Arial</vt:lpstr>
      <vt:lpstr>Office Theme</vt:lpstr>
      <vt:lpstr> How to Use this Powerpoint</vt:lpstr>
      <vt:lpstr>Semi-colons, colons and dashes to mark between independent clauses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2023-08-29T12:05:21Z</dcterms:modified>
</cp:coreProperties>
</file>